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8" r:id="rId1"/>
  </p:sldMasterIdLst>
  <p:notesMasterIdLst>
    <p:notesMasterId r:id="rId32"/>
  </p:notesMasterIdLst>
  <p:sldIdLst>
    <p:sldId id="258" r:id="rId2"/>
    <p:sldId id="1830" r:id="rId3"/>
    <p:sldId id="1770" r:id="rId4"/>
    <p:sldId id="1831" r:id="rId5"/>
    <p:sldId id="1772" r:id="rId6"/>
    <p:sldId id="1832" r:id="rId7"/>
    <p:sldId id="1779" r:id="rId8"/>
    <p:sldId id="1783" r:id="rId9"/>
    <p:sldId id="1785" r:id="rId10"/>
    <p:sldId id="1777" r:id="rId11"/>
    <p:sldId id="1782" r:id="rId12"/>
    <p:sldId id="1829" r:id="rId13"/>
    <p:sldId id="1799" r:id="rId14"/>
    <p:sldId id="1787" r:id="rId15"/>
    <p:sldId id="1789" r:id="rId16"/>
    <p:sldId id="1800" r:id="rId17"/>
    <p:sldId id="1804" r:id="rId18"/>
    <p:sldId id="1803" r:id="rId19"/>
    <p:sldId id="1809" r:id="rId20"/>
    <p:sldId id="1813" r:id="rId21"/>
    <p:sldId id="1815" r:id="rId22"/>
    <p:sldId id="1818" r:id="rId23"/>
    <p:sldId id="1820" r:id="rId24"/>
    <p:sldId id="1821" r:id="rId25"/>
    <p:sldId id="1823" r:id="rId26"/>
    <p:sldId id="1825" r:id="rId27"/>
    <p:sldId id="1827" r:id="rId28"/>
    <p:sldId id="1807" r:id="rId29"/>
    <p:sldId id="1828" r:id="rId30"/>
    <p:sldId id="1781" r:id="rId31"/>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74" clrIdx="0">
    <p:extLst>
      <p:ext uri="{19B8F6BF-5375-455C-9EA6-DF929625EA0E}">
        <p15:presenceInfo xmlns:p15="http://schemas.microsoft.com/office/powerpoint/2012/main" userId="S-1-5-21-1407069837-2091007605-538272213-31813507" providerId="AD"/>
      </p:ext>
    </p:extLst>
  </p:cmAuthor>
  <p:cmAuthor id="2" name="Wang, Carrie" initials="WC" lastIdx="34" clrIdx="1">
    <p:extLst>
      <p:ext uri="{19B8F6BF-5375-455C-9EA6-DF929625EA0E}">
        <p15:presenceInfo xmlns:p15="http://schemas.microsoft.com/office/powerpoint/2012/main" userId="S-1-5-21-1407069837-2091007605-538272213-49903310" providerId="AD"/>
      </p:ext>
    </p:extLst>
  </p:cmAuthor>
  <p:cmAuthor id="3" name="Daswani, Monisha" initials="DM" lastIdx="5" clrIdx="2">
    <p:extLst>
      <p:ext uri="{19B8F6BF-5375-455C-9EA6-DF929625EA0E}">
        <p15:presenceInfo xmlns:p15="http://schemas.microsoft.com/office/powerpoint/2012/main" userId="S-1-5-21-1407069837-2091007605-538272213-41758195" providerId="AD"/>
      </p:ext>
    </p:extLst>
  </p:cmAuthor>
  <p:cmAuthor id="4" name="Microsoft Office User" initials="MOU" lastIdx="31" clrIdx="3">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06" autoAdjust="0"/>
  </p:normalViewPr>
  <p:slideViewPr>
    <p:cSldViewPr snapToGrid="0">
      <p:cViewPr>
        <p:scale>
          <a:sx n="66" d="100"/>
          <a:sy n="66" d="100"/>
        </p:scale>
        <p:origin x="816" y="18"/>
      </p:cViewPr>
      <p:guideLst/>
    </p:cSldViewPr>
  </p:slideViewPr>
  <p:notesTextViewPr>
    <p:cViewPr>
      <p:scale>
        <a:sx n="1" d="1"/>
        <a:sy n="1" d="1"/>
      </p:scale>
      <p:origin x="0" y="0"/>
    </p:cViewPr>
  </p:notesTextViewPr>
  <p:sorterViewPr>
    <p:cViewPr>
      <p:scale>
        <a:sx n="100" d="100"/>
        <a:sy n="100" d="100"/>
      </p:scale>
      <p:origin x="0" y="-11742"/>
    </p:cViewPr>
  </p:sorterViewPr>
  <p:notesViewPr>
    <p:cSldViewPr snapToGrid="0">
      <p:cViewPr varScale="1">
        <p:scale>
          <a:sx n="79" d="100"/>
          <a:sy n="79" d="100"/>
        </p:scale>
        <p:origin x="379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35000"/>
            <a:ext cx="5486400" cy="3086822"/>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7500" y="3810000"/>
            <a:ext cx="7112000" cy="5588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5890323"/>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0"/>
      </a:spcBef>
      <a:spcAft>
        <a:spcPts val="0"/>
      </a:spcAft>
      <a:defRPr sz="1200" kern="1200">
        <a:solidFill>
          <a:schemeClr val="tx1"/>
        </a:solidFill>
        <a:latin typeface="+mn-lt"/>
        <a:ea typeface="+mn-ea"/>
        <a:cs typeface="+mn-cs"/>
      </a:defRPr>
    </a:lvl1pPr>
    <a:lvl2pPr marL="457200" algn="l" defTabSz="914400" rtl="0" eaLnBrk="1" latinLnBrk="0" hangingPunct="1">
      <a:spcBef>
        <a:spcPts val="0"/>
      </a:spcBef>
      <a:spcAft>
        <a:spcPts val="0"/>
      </a:spcAft>
      <a:defRPr sz="1200" kern="1200">
        <a:solidFill>
          <a:schemeClr val="tx1"/>
        </a:solidFill>
        <a:latin typeface="+mn-lt"/>
        <a:ea typeface="+mn-ea"/>
        <a:cs typeface="+mn-cs"/>
      </a:defRPr>
    </a:lvl2pPr>
    <a:lvl3pPr marL="914400" algn="l" defTabSz="914400" rtl="0" eaLnBrk="1" latinLnBrk="0" hangingPunct="1">
      <a:spcBef>
        <a:spcPts val="0"/>
      </a:spcBef>
      <a:spcAft>
        <a:spcPts val="0"/>
      </a:spcAft>
      <a:defRPr sz="1200" kern="1200">
        <a:solidFill>
          <a:schemeClr val="tx1"/>
        </a:solidFill>
        <a:latin typeface="+mn-lt"/>
        <a:ea typeface="+mn-ea"/>
        <a:cs typeface="+mn-cs"/>
      </a:defRPr>
    </a:lvl3pPr>
    <a:lvl4pPr marL="1371600" algn="l" defTabSz="914400" rtl="0" eaLnBrk="1" latinLnBrk="0" hangingPunct="1">
      <a:spcBef>
        <a:spcPts val="0"/>
      </a:spcBef>
      <a:spcAft>
        <a:spcPts val="0"/>
      </a:spcAft>
      <a:defRPr sz="1200" kern="1200">
        <a:solidFill>
          <a:schemeClr val="tx1"/>
        </a:solidFill>
        <a:latin typeface="+mn-lt"/>
        <a:ea typeface="+mn-ea"/>
        <a:cs typeface="+mn-cs"/>
      </a:defRPr>
    </a:lvl4pPr>
    <a:lvl5pPr marL="1828800" algn="l" defTabSz="914400" rtl="0" eaLnBrk="1" latinLnBrk="0" hangingPunct="1">
      <a:spcBef>
        <a:spcPts val="0"/>
      </a:spcBef>
      <a:spcAft>
        <a:spcPts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lvl="0"/>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171446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56528-E480-242A-A9B6-F8CC35ED11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64C2CE-DE44-C0ED-ED39-1AD37C4DE7C4}"/>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93A7FCD6-0A8E-669F-D0D9-084019A8146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6161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147E4-11E8-A9E2-4251-CBB7E806B8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EFA604-104F-50C7-B897-4A4F7528E309}"/>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5EECD1C5-AB01-2804-D0C5-6BA8D0EA865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1189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1EFC9-2DC5-9B9F-AF5D-834536DE4D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108BAB-4DC2-3B33-A7B7-0ADE439205C5}"/>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8DB1CE62-6DF5-DF61-DEBF-BAF423F2C99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4008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D7044-D4F2-EB30-947D-038EB99692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F6D07E-8B04-E6B7-225D-FD6322C6F3CE}"/>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406B2EA8-4067-9F23-C657-EC627CE2881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9523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01430-8FDA-997F-E6CC-6C3B674ECB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9B79BF-3891-D16D-B2A5-53D94A9F0F9D}"/>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BAEFD309-C866-3FA2-1C77-6DF3627BF40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1590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5261E-9194-0DA9-6DF1-D8D9D1C4BC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3FC176-72D8-D28D-F618-85CA9DE59177}"/>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AF0F782B-4270-0408-1ED9-913BBBE7608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31813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DFEB0-3C95-E2EC-04D8-148055F63B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18AB8-A1E2-1EAF-6B0D-0DB722B0248C}"/>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505B6D91-D5C6-3AE0-E645-BCF0A6163DB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225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15E9A-40A2-E030-0C9E-BF28248381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BB1A1-0AEB-1338-D1E7-EC736D357521}"/>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778939EE-68C0-9947-6C06-47275F4AE6D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69164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E3C0D-3291-80C7-FF40-2A0E2F2834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7049BA-C3B9-233B-83E3-133C8AB87A4D}"/>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59A86135-DADB-ECE9-60D6-49B599A3B8B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8784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1B5BD-59AE-B6F5-8CC1-28B967AE26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C09D6F-37EA-E86D-44BA-669E6D9F8075}"/>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1BE0D46E-587B-A8E7-6B45-BC59EBCDA25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1610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63448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0397C-9254-FE31-69D2-F49149DE2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9FD11D-211F-07EE-0DDA-9D66D75FA6F2}"/>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7D028AA7-7913-EFEC-346B-100D41BD170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5209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A1546-9F2D-7F41-3D1F-C064571FF7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ABF75E-FA5C-64D8-DBCC-1C3C177FDC9D}"/>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5706DB47-2DA6-42B1-E1B9-205B5A90F4B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8176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3DCFB-9511-DC0F-0412-544276759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EB18A-A887-3DCB-EE85-D8E694E00844}"/>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6BE4E6E9-CE8A-2509-3ADC-F420D28C684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0223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BD7D3-C21E-08DE-DFEF-DBFBE8A541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B85183-5FB7-EDFB-A3A7-54269E7B9EA9}"/>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6F1861E9-E9A3-6BEC-63F1-F5EC7B30782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4096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F8BFE-C37F-3F1D-5FBF-1FE3822092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CAC158-3632-636D-FD81-B75776F2CECF}"/>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B1AFB3AF-437B-671C-C2D8-C0B5D2ADCB9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66638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70647-D1A7-79DA-C69D-8BFED2CE81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F6F1EB-52E2-4E52-BD62-05FD9C395E23}"/>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5E115AE1-693D-D265-BF9E-27534C7CB97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7708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endParaRPr lang="en-US" dirty="0"/>
          </a:p>
        </p:txBody>
      </p:sp>
    </p:spTree>
    <p:extLst>
      <p:ext uri="{BB962C8B-B14F-4D97-AF65-F5344CB8AC3E}">
        <p14:creationId xmlns:p14="http://schemas.microsoft.com/office/powerpoint/2010/main" val="243818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B1276-4B77-EB09-2135-30E975B105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663466-5557-DCF4-8D93-9983D1447203}"/>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32C6CA0D-3046-7B69-8E2F-718CD5EEBCB3}"/>
              </a:ext>
            </a:extLst>
          </p:cNvPr>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710940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7708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7D705-D87D-D850-BE1C-AF7E848FCB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E6B705-0DA5-F806-EE39-3536069B5C7F}"/>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BD87E93A-8A91-EB36-00F7-26552C86F4C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4954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1742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C1754-02AD-41A8-97E6-6BCFC5A71A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996598-4CC6-1419-81C6-A7FFD2EBC0E4}"/>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12150954-E90B-0B66-E99D-C58E8562CE9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9059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2B360-7BBC-5019-1B5A-7DA302C6B8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DB3374-5BA8-2E12-EEF2-3AA418E91794}"/>
              </a:ext>
            </a:extLst>
          </p:cNvPr>
          <p:cNvSpPr>
            <a:spLocks noGrp="1" noRot="1" noChangeAspect="1"/>
          </p:cNvSpPr>
          <p:nvPr>
            <p:ph type="sldImg"/>
          </p:nvPr>
        </p:nvSpPr>
        <p:spPr>
          <a:xfrm>
            <a:off x="1143000" y="635000"/>
            <a:ext cx="5486400" cy="3086100"/>
          </a:xfrm>
        </p:spPr>
      </p:sp>
      <p:sp>
        <p:nvSpPr>
          <p:cNvPr id="3" name="Notes Placeholder 2">
            <a:extLst>
              <a:ext uri="{FF2B5EF4-FFF2-40B4-BE49-F238E27FC236}">
                <a16:creationId xmlns:a16="http://schemas.microsoft.com/office/drawing/2014/main" id="{869A37CF-319A-7B06-AC1B-90F9E0FDA4A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811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98166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6.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9.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1051560"/>
            <a:ext cx="11375136"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2772920"/>
            <a:ext cx="5500255" cy="175564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pic>
        <p:nvPicPr>
          <p:cNvPr id="4" name="Copyright2">
            <a:extLst>
              <a:ext uri="{FF2B5EF4-FFF2-40B4-BE49-F238E27FC236}">
                <a16:creationId xmlns:a16="http://schemas.microsoft.com/office/drawing/2014/main" id="{A2C3C3E5-7849-41DF-885A-361FFB68A8BE}"/>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3460319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and code</a:t>
            </a:r>
          </a:p>
        </p:txBody>
      </p:sp>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11466576" cy="5330952"/>
          </a:xfrm>
        </p:spPr>
        <p:txBody>
          <a:bodyPr>
            <a:noAutofit/>
          </a:bodyPr>
          <a:lstStyle>
            <a:lvl1pPr marL="0" indent="0" defTabSz="228600">
              <a:lnSpc>
                <a:spcPct val="100000"/>
              </a:lnSpc>
              <a:spcBef>
                <a:spcPts val="0"/>
              </a:spcBef>
              <a:spcAft>
                <a:spcPts val="0"/>
              </a:spcAft>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160625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418244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310634-6D6F-45BA-96BC-E6E4225BB2B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2712" y="301752"/>
            <a:ext cx="11466576" cy="731318"/>
          </a:xfrm>
        </p:spPr>
        <p:txBody>
          <a:bodyPr/>
          <a:lstStyle>
            <a:lvl1pPr>
              <a:defRPr>
                <a:solidFill>
                  <a:srgbClr val="232F3E"/>
                </a:solidFill>
                <a:latin typeface="Amazon Ember Display Heavy"/>
              </a:defRPr>
            </a:lvl1pPr>
          </a:lstStyle>
          <a:p>
            <a:r>
              <a:rPr lang="en-US" dirty="0"/>
              <a:t>Title, header, text, and picture</a:t>
            </a:r>
          </a:p>
        </p:txBody>
      </p:sp>
      <p:pic>
        <p:nvPicPr>
          <p:cNvPr id="99" name="Background">
            <a:extLst>
              <a:ext uri="{FF2B5EF4-FFF2-40B4-BE49-F238E27FC236}">
                <a16:creationId xmlns:a16="http://schemas.microsoft.com/office/drawing/2014/main" id="{FFFF9C37-F39B-42A9-BBBE-57586150257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Content 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7644384" cy="487375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1072378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Service Introduction Option 1">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6567437-E18D-4274-8EB3-54B9DE902BBD}"/>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 name="Divider H">
              <a:extLst>
                <a:ext uri="{FF2B5EF4-FFF2-40B4-BE49-F238E27FC236}">
                  <a16:creationId xmlns:a16="http://schemas.microsoft.com/office/drawing/2014/main" id="{50B9701F-77A8-41C6-92EB-864571F194D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11" name="Divider V">
              <a:extLst>
                <a:ext uri="{FF2B5EF4-FFF2-40B4-BE49-F238E27FC236}">
                  <a16:creationId xmlns:a16="http://schemas.microsoft.com/office/drawing/2014/main" id="{39B7DF57-C231-4CAA-9959-A12A3D22402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845B9C66-42EC-414D-A8B0-97B2C6F572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Service introduction slide – Option 1</a:t>
            </a:r>
          </a:p>
        </p:txBody>
      </p:sp>
      <p:sp>
        <p:nvSpPr>
          <p:cNvPr id="3" name="Service Image">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5EE453FC-29B3-4823-BA8D-E5D7343F2858}"/>
              </a:ext>
            </a:extLst>
          </p:cNvPr>
          <p:cNvSpPr>
            <a:spLocks noGrp="1"/>
          </p:cNvSpPr>
          <p:nvPr>
            <p:ph type="body" idx="4" hasCustomPrompt="1"/>
          </p:nvPr>
        </p:nvSpPr>
        <p:spPr>
          <a:xfrm>
            <a:off x="531884" y="4508261"/>
            <a:ext cx="2286001" cy="914400"/>
          </a:xfrm>
        </p:spPr>
        <p:txBody>
          <a:bodyPr>
            <a:noAutofit/>
          </a:bodyPr>
          <a:lstStyle>
            <a:lvl1pPr algn="ctr">
              <a:spcAft>
                <a:spcPts val="0"/>
              </a:spcAft>
              <a:buNone/>
              <a:defRPr sz="2000">
                <a:solidFill>
                  <a:srgbClr val="232F3E"/>
                </a:solidFill>
                <a:latin typeface="Amazon Ember Display"/>
              </a:defRPr>
            </a:lvl1pPr>
          </a:lstStyle>
          <a:p>
            <a:pPr lvl="0"/>
            <a:r>
              <a:rPr lang="en-US" dirty="0"/>
              <a:t>Enter service name</a:t>
            </a:r>
          </a:p>
        </p:txBody>
      </p:sp>
      <p:sp>
        <p:nvSpPr>
          <p:cNvPr id="2" name="Content">
            <a:extLst>
              <a:ext uri="{FF2B5EF4-FFF2-40B4-BE49-F238E27FC236}">
                <a16:creationId xmlns:a16="http://schemas.microsoft.com/office/drawing/2014/main" id="{951E617C-D9F7-4098-883E-6A048DBCF862}"/>
              </a:ext>
            </a:extLst>
          </p:cNvPr>
          <p:cNvSpPr>
            <a:spLocks noGrp="1"/>
          </p:cNvSpPr>
          <p:nvPr>
            <p:ph idx="2" hasCustomPrompt="1"/>
          </p:nvPr>
        </p:nvSpPr>
        <p:spPr>
          <a:xfrm>
            <a:off x="3118104" y="1097280"/>
            <a:ext cx="8714232" cy="5330952"/>
          </a:xfrm>
        </p:spPr>
        <p:txBody>
          <a:bodyPr anchor="ctr">
            <a:normAutofit/>
          </a:bodyPr>
          <a:lstStyle>
            <a:lvl1pPr>
              <a:lnSpc>
                <a:spcPct val="100000"/>
              </a:lnSpc>
              <a:spcAft>
                <a:spcPts val="1200"/>
              </a:spcAft>
              <a:defRPr sz="3200">
                <a:solidFill>
                  <a:srgbClr val="232F3E"/>
                </a:solidFill>
              </a:defRPr>
            </a:lvl1pPr>
            <a:lvl2pPr marL="457200" indent="-228600">
              <a:lnSpc>
                <a:spcPct val="100000"/>
              </a:lnSpc>
              <a:spcAft>
                <a:spcPts val="1200"/>
              </a:spcAft>
              <a:defRPr sz="2800">
                <a:solidFill>
                  <a:srgbClr val="232F3E"/>
                </a:solidFill>
              </a:defRPr>
            </a:lvl2pPr>
            <a:lvl3pPr marL="684213" indent="-228600">
              <a:lnSpc>
                <a:spcPct val="100000"/>
              </a:lnSpc>
              <a:spcAft>
                <a:spcPts val="1200"/>
              </a:spcAft>
              <a:defRPr sz="2400">
                <a:solidFill>
                  <a:srgbClr val="232F3E"/>
                </a:solidFill>
              </a:defRPr>
            </a:lvl3pPr>
            <a:lvl4pPr marL="914400" indent="-228600">
              <a:lnSpc>
                <a:spcPct val="100000"/>
              </a:lnSpc>
              <a:spcAft>
                <a:spcPts val="1200"/>
              </a:spcAft>
              <a:defRPr sz="2000">
                <a:solidFill>
                  <a:srgbClr val="232F3E"/>
                </a:solidFill>
              </a:defRPr>
            </a:lvl4pPr>
            <a:lvl5pPr marL="1144588" indent="-228600">
              <a:lnSpc>
                <a:spcPct val="100000"/>
              </a:lnSpc>
              <a:spcAft>
                <a:spcPts val="1200"/>
              </a:spcAft>
              <a:defRPr sz="20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232278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rvice Introduction Option 2">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47407828-5EAD-4B51-9E63-A3BCA2C02C10}"/>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6" name="Divider H">
              <a:extLst>
                <a:ext uri="{FF2B5EF4-FFF2-40B4-BE49-F238E27FC236}">
                  <a16:creationId xmlns:a16="http://schemas.microsoft.com/office/drawing/2014/main" id="{86EB8EF7-E12A-4724-8CD0-BCD419CC1D7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Divider V">
              <a:extLst>
                <a:ext uri="{FF2B5EF4-FFF2-40B4-BE49-F238E27FC236}">
                  <a16:creationId xmlns:a16="http://schemas.microsoft.com/office/drawing/2014/main" id="{A98871DD-BA51-4D2E-B73C-B53E0040D84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11"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latin typeface="Amazon Ember Display Heavy" panose="04020705040A02060702" pitchFamily="82" charset="0"/>
              </a:rPr>
              <a:t>Service introduction slide – Option 2</a:t>
            </a:r>
          </a:p>
        </p:txBody>
      </p:sp>
      <p:sp>
        <p:nvSpPr>
          <p:cNvPr id="3" name="Service image">
            <a:extLst>
              <a:ext uri="{FF2B5EF4-FFF2-40B4-BE49-F238E27FC236}">
                <a16:creationId xmlns:a16="http://schemas.microsoft.com/office/drawing/2014/main" id="{A8750EE2-55D6-4668-9C14-21FA8D6643EA}"/>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ED5D782A-3E94-4C16-BD1E-13F939926C06}"/>
              </a:ext>
            </a:extLst>
          </p:cNvPr>
          <p:cNvSpPr>
            <a:spLocks noGrp="1"/>
          </p:cNvSpPr>
          <p:nvPr>
            <p:ph type="body" idx="4" hasCustomPrompt="1"/>
          </p:nvPr>
        </p:nvSpPr>
        <p:spPr>
          <a:xfrm>
            <a:off x="531884" y="4508261"/>
            <a:ext cx="2286001" cy="914400"/>
          </a:xfrm>
        </p:spPr>
        <p:txBody>
          <a:bodyPr>
            <a:noAutofit/>
          </a:bodyPr>
          <a:lstStyle>
            <a:lvl1pPr marL="0" indent="0" algn="ctr">
              <a:spcAft>
                <a:spcPts val="0"/>
              </a:spcAft>
              <a:buNone/>
              <a:defRPr sz="2000">
                <a:solidFill>
                  <a:srgbClr val="232F3E"/>
                </a:solidFill>
                <a:latin typeface="Amazon Ember Display"/>
              </a:defRPr>
            </a:lvl1pPr>
          </a:lstStyle>
          <a:p>
            <a:pPr lvl="0"/>
            <a:r>
              <a:rPr lang="en-US" dirty="0"/>
              <a:t>Enter service name</a:t>
            </a:r>
          </a:p>
        </p:txBody>
      </p:sp>
      <p:sp>
        <p:nvSpPr>
          <p:cNvPr id="2" name="Service description">
            <a:extLst>
              <a:ext uri="{FF2B5EF4-FFF2-40B4-BE49-F238E27FC236}">
                <a16:creationId xmlns:a16="http://schemas.microsoft.com/office/drawing/2014/main" id="{125C2183-0325-4A52-BF1F-38F8AAFA8B4A}"/>
              </a:ext>
            </a:extLst>
          </p:cNvPr>
          <p:cNvSpPr>
            <a:spLocks noGrp="1"/>
          </p:cNvSpPr>
          <p:nvPr>
            <p:ph type="body" idx="2" hasCustomPrompt="1"/>
          </p:nvPr>
        </p:nvSpPr>
        <p:spPr>
          <a:xfrm>
            <a:off x="3118104" y="1097280"/>
            <a:ext cx="8714232" cy="1655064"/>
          </a:xfrm>
        </p:spPr>
        <p:txBody>
          <a:bodyPr tIns="45720" bIns="45720">
            <a:normAutofit/>
          </a:bodyPr>
          <a:lstStyle>
            <a:lvl1pPr marL="0" indent="0">
              <a:lnSpc>
                <a:spcPct val="100000"/>
              </a:lnSpc>
              <a:spcBef>
                <a:spcPts val="0"/>
              </a:spcBef>
              <a:spcAft>
                <a:spcPts val="300"/>
              </a:spcAft>
              <a:buNone/>
              <a:defRPr sz="2400">
                <a:solidFill>
                  <a:srgbClr val="232F3E"/>
                </a:solidFill>
                <a:latin typeface="Amazon Ember Display"/>
              </a:defRPr>
            </a:lvl1pPr>
            <a:lvl2pPr marL="457200" indent="0">
              <a:buNone/>
              <a:defRPr/>
            </a:lvl2pPr>
          </a:lstStyle>
          <a:p>
            <a:pPr lvl="0"/>
            <a:r>
              <a:rPr lang="en-US" dirty="0"/>
              <a:t>Enter service description from our website.</a:t>
            </a:r>
          </a:p>
        </p:txBody>
      </p:sp>
      <p:sp>
        <p:nvSpPr>
          <p:cNvPr id="8" name="Service Benefit 1">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8" hasCustomPrompt="1"/>
          </p:nvPr>
        </p:nvSpPr>
        <p:spPr>
          <a:xfrm>
            <a:off x="3483864"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5" name="Benefit 1 Description">
            <a:extLst>
              <a:ext uri="{FF2B5EF4-FFF2-40B4-BE49-F238E27FC236}">
                <a16:creationId xmlns:a16="http://schemas.microsoft.com/office/drawing/2014/main" id="{CEBB69C5-28A4-4F99-A9FE-572F9D53CF4E}"/>
              </a:ext>
            </a:extLst>
          </p:cNvPr>
          <p:cNvSpPr>
            <a:spLocks noGrp="1"/>
          </p:cNvSpPr>
          <p:nvPr>
            <p:ph type="body" idx="5" hasCustomPrompt="1"/>
          </p:nvPr>
        </p:nvSpPr>
        <p:spPr>
          <a:xfrm>
            <a:off x="3118104"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9" name="Service Benefit 2">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9" hasCustomPrompt="1"/>
          </p:nvPr>
        </p:nvSpPr>
        <p:spPr>
          <a:xfrm>
            <a:off x="6473952"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6" name="Benefit 2 Description">
            <a:extLst>
              <a:ext uri="{FF2B5EF4-FFF2-40B4-BE49-F238E27FC236}">
                <a16:creationId xmlns:a16="http://schemas.microsoft.com/office/drawing/2014/main" id="{04C41CFA-9BF9-474A-89A9-E22790A538E2}"/>
              </a:ext>
            </a:extLst>
          </p:cNvPr>
          <p:cNvSpPr>
            <a:spLocks noGrp="1"/>
          </p:cNvSpPr>
          <p:nvPr>
            <p:ph type="body" idx="6" hasCustomPrompt="1"/>
          </p:nvPr>
        </p:nvSpPr>
        <p:spPr>
          <a:xfrm>
            <a:off x="6108192"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10" name="Service Benefit 3">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10" hasCustomPrompt="1"/>
          </p:nvPr>
        </p:nvSpPr>
        <p:spPr>
          <a:xfrm>
            <a:off x="9454896"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7" name="Benefit 3 Description">
            <a:extLst>
              <a:ext uri="{FF2B5EF4-FFF2-40B4-BE49-F238E27FC236}">
                <a16:creationId xmlns:a16="http://schemas.microsoft.com/office/drawing/2014/main" id="{CF01F87A-DBEF-4657-8500-6A751FF3BC24}"/>
              </a:ext>
            </a:extLst>
          </p:cNvPr>
          <p:cNvSpPr>
            <a:spLocks noGrp="1"/>
          </p:cNvSpPr>
          <p:nvPr>
            <p:ph type="body" idx="7" hasCustomPrompt="1"/>
          </p:nvPr>
        </p:nvSpPr>
        <p:spPr>
          <a:xfrm>
            <a:off x="9089136"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Tree>
    <p:custDataLst>
      <p:tags r:id="rId1"/>
    </p:custDataLst>
    <p:extLst>
      <p:ext uri="{BB962C8B-B14F-4D97-AF65-F5344CB8AC3E}">
        <p14:creationId xmlns:p14="http://schemas.microsoft.com/office/powerpoint/2010/main" val="3548114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content columns</a:t>
            </a:r>
          </a:p>
        </p:txBody>
      </p:sp>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5205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Narrow, and Wi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narrow left, and wide right columns</a:t>
            </a:r>
          </a:p>
        </p:txBody>
      </p:sp>
      <p:pic>
        <p:nvPicPr>
          <p:cNvPr id="99" name="Divider">
            <a:extLst>
              <a:ext uri="{FF2B5EF4-FFF2-40B4-BE49-F238E27FC236}">
                <a16:creationId xmlns:a16="http://schemas.microsoft.com/office/drawing/2014/main" id="{436CF646-2D71-47F1-8550-51446EDEB81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657600"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4187952" y="1097280"/>
            <a:ext cx="7644384"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 or Click to add image</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97191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1314593-B97F-4159-BF1C-7D08727B798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code columns</a:t>
            </a:r>
          </a:p>
        </p:txBody>
      </p:sp>
      <p:pic>
        <p:nvPicPr>
          <p:cNvPr id="99" name="Divider">
            <a:extLst>
              <a:ext uri="{FF2B5EF4-FFF2-40B4-BE49-F238E27FC236}">
                <a16:creationId xmlns:a16="http://schemas.microsoft.com/office/drawing/2014/main" id="{25E540B6-8F1E-4977-BD60-59FB7D23F4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Left">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3" name="Code Right">
            <a:extLst>
              <a:ext uri="{FF2B5EF4-FFF2-40B4-BE49-F238E27FC236}">
                <a16:creationId xmlns:a16="http://schemas.microsoft.com/office/drawing/2014/main" id="{E8572E41-DF36-40C1-9453-10D94D9775B7}"/>
              </a:ext>
            </a:extLst>
          </p:cNvPr>
          <p:cNvSpPr>
            <a:spLocks noGrp="1"/>
          </p:cNvSpPr>
          <p:nvPr>
            <p:ph type="body" idx="3" hasCustomPrompt="1"/>
          </p:nvPr>
        </p:nvSpPr>
        <p:spPr>
          <a:xfrm>
            <a:off x="6163056"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4209008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Header, and 2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and 2 text columns</a:t>
            </a:r>
          </a:p>
        </p:txBody>
      </p:sp>
      <p:pic>
        <p:nvPicPr>
          <p:cNvPr id="99" name="Background">
            <a:extLst>
              <a:ext uri="{FF2B5EF4-FFF2-40B4-BE49-F238E27FC236}">
                <a16:creationId xmlns:a16="http://schemas.microsoft.com/office/drawing/2014/main" id="{B5282040-FA2B-4014-827F-F5B85DA6765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939533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2 Headers, and 2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12D9B9CA-678C-44DB-A29A-D7DA4A64C7B1}"/>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headers, and 2 text columns</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Body1 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1053311"/>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8478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03472"/>
            <a:ext cx="8946292"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4224832"/>
            <a:ext cx="8946292"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pic>
        <p:nvPicPr>
          <p:cNvPr id="4" name="Copyright2">
            <a:extLst>
              <a:ext uri="{FF2B5EF4-FFF2-40B4-BE49-F238E27FC236}">
                <a16:creationId xmlns:a16="http://schemas.microsoft.com/office/drawing/2014/main" id="{D92B13EB-841E-4A00-B345-D5601EDE0664}"/>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283696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Header, Content, Full Height Picture">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EF6C79C-9D0E-41C2-AA50-8E21FCE741EA}"/>
              </a:ext>
              <a:ext uri="{C183D7F6-B498-43B3-948B-1728B52AA6E4}">
                <adec:decorative xmlns:adec="http://schemas.microsoft.com/office/drawing/2017/decorative" val="1"/>
              </a:ext>
            </a:extLst>
          </p:cNvPr>
          <p:cNvPicPr>
            <a:picLocks/>
          </p:cNvPicPr>
          <p:nvPr/>
        </p:nvPicPr>
        <p:blipFill rotWithShape="1">
          <a:blip r:embed="rId3">
            <a:extLst>
              <a:ext uri="{28A0092B-C50C-407E-A947-70E740481C1C}">
                <a14:useLocalDpi xmlns:a14="http://schemas.microsoft.com/office/drawing/2010/main" val="0"/>
              </a:ext>
            </a:extLst>
          </a:blip>
          <a:srcRect r="50690"/>
          <a:stretch/>
        </p:blipFill>
        <p:spPr>
          <a:xfrm>
            <a:off x="365761" y="1059966"/>
            <a:ext cx="5663184" cy="459972"/>
          </a:xfrm>
          <a:prstGeom prst="rect">
            <a:avLst/>
          </a:prstGeom>
        </p:spPr>
      </p:pic>
      <p:sp>
        <p:nvSpPr>
          <p:cNvPr id="97" name="Slide Number">
            <a:extLst>
              <a:ext uri="{FF2B5EF4-FFF2-40B4-BE49-F238E27FC236}">
                <a16:creationId xmlns:a16="http://schemas.microsoft.com/office/drawing/2014/main" id="{73F8E55C-0C56-481E-96C0-45506B8577F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content, and full height picture</a:t>
            </a:r>
          </a:p>
        </p:txBody>
      </p:sp>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1" y="1051560"/>
            <a:ext cx="5669279"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EEA0232A-1E36-4B66-8855-7774205AD335}"/>
              </a:ext>
            </a:extLst>
          </p:cNvPr>
          <p:cNvSpPr>
            <a:spLocks noGrp="1"/>
          </p:cNvSpPr>
          <p:nvPr>
            <p:ph idx="2" hasCustomPrompt="1"/>
          </p:nvPr>
        </p:nvSpPr>
        <p:spPr>
          <a:xfrm>
            <a:off x="365760" y="1554480"/>
            <a:ext cx="5669280" cy="488174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type="pic" idx="22" hasCustomPrompt="1"/>
          </p:nvPr>
        </p:nvSpPr>
        <p:spPr>
          <a:xfrm>
            <a:off x="6163056" y="1046819"/>
            <a:ext cx="5669280" cy="5398103"/>
          </a:xfrm>
        </p:spPr>
        <p:txBody>
          <a:bodyPr anchor="t">
            <a:noAutofit/>
          </a:bodyPr>
          <a:lstStyle>
            <a:lvl1pPr marL="0" indent="0" algn="ctr">
              <a:buNone/>
              <a:defRPr sz="28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68802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173D7629-1A9C-4345-AAF8-04B661B01BFF}"/>
              </a:ext>
              <a:ext uri="{C183D7F6-B498-43B3-948B-1728B52AA6E4}">
                <adec:decorative xmlns:adec="http://schemas.microsoft.com/office/drawing/2017/decorative" val="1"/>
              </a:ext>
            </a:extLst>
          </p:cNvPr>
          <p:cNvGrpSpPr/>
          <p:nvPr/>
        </p:nvGrpSpPr>
        <p:grpSpPr>
          <a:xfrm>
            <a:off x="365759" y="1028377"/>
            <a:ext cx="11484866" cy="2850096"/>
            <a:chOff x="365759" y="1028377"/>
            <a:chExt cx="11484866" cy="2850096"/>
          </a:xfrm>
        </p:grpSpPr>
        <p:pic>
          <p:nvPicPr>
            <p:cNvPr id="96" name="Background">
              <a:extLst>
                <a:ext uri="{FF2B5EF4-FFF2-40B4-BE49-F238E27FC236}">
                  <a16:creationId xmlns:a16="http://schemas.microsoft.com/office/drawing/2014/main" id="{7D5C187B-1A36-4731-9D73-181529A3640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38144"/>
              <a:ext cx="11460480" cy="440329"/>
            </a:xfrm>
            <a:prstGeom prst="rect">
              <a:avLst/>
            </a:prstGeom>
          </p:spPr>
        </p:pic>
        <p:pic>
          <p:nvPicPr>
            <p:cNvPr id="95" name="Divider">
              <a:extLst>
                <a:ext uri="{FF2B5EF4-FFF2-40B4-BE49-F238E27FC236}">
                  <a16:creationId xmlns:a16="http://schemas.microsoft.com/office/drawing/2014/main" id="{2BB9B5CB-6BB1-45BC-9AA7-38BB668B8A35}"/>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pictures, 2 headers, and 2 text columns</a:t>
            </a:r>
          </a:p>
        </p:txBody>
      </p:sp>
      <p:sp>
        <p:nvSpPr>
          <p:cNvPr id="22" name="Picture Left">
            <a:extLst>
              <a:ext uri="{FF2B5EF4-FFF2-40B4-BE49-F238E27FC236}">
                <a16:creationId xmlns:a16="http://schemas.microsoft.com/office/drawing/2014/main" id="{D20A7D1A-2EBE-48DA-AE10-ADAE1FC9C413}"/>
              </a:ext>
              <a:ext uri="{C183D7F6-B498-43B3-948B-1728B52AA6E4}">
                <adec:decorative xmlns:adec="http://schemas.microsoft.com/office/drawing/2017/decorative" val="1"/>
              </a:ext>
            </a:extLst>
          </p:cNvPr>
          <p:cNvSpPr>
            <a:spLocks noGrp="1"/>
          </p:cNvSpPr>
          <p:nvPr>
            <p:ph type="pic" idx="22" hasCustomPrompt="1"/>
          </p:nvPr>
        </p:nvSpPr>
        <p:spPr>
          <a:xfrm>
            <a:off x="205740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38144"/>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Left">
            <a:extLst>
              <a:ext uri="{FF2B5EF4-FFF2-40B4-BE49-F238E27FC236}">
                <a16:creationId xmlns:a16="http://schemas.microsoft.com/office/drawing/2014/main" id="{5ACBD598-6775-4223-B2AB-B169A112E3FF}"/>
              </a:ext>
            </a:extLst>
          </p:cNvPr>
          <p:cNvSpPr>
            <a:spLocks noGrp="1"/>
          </p:cNvSpPr>
          <p:nvPr>
            <p:ph idx="3" hasCustomPrompt="1"/>
          </p:nvPr>
        </p:nvSpPr>
        <p:spPr>
          <a:xfrm>
            <a:off x="365760"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Right">
            <a:extLst>
              <a:ext uri="{FF2B5EF4-FFF2-40B4-BE49-F238E27FC236}">
                <a16:creationId xmlns:a16="http://schemas.microsoft.com/office/drawing/2014/main" id="{0FC9A3C9-76CB-45ED-925D-DF04C6D528DC}"/>
              </a:ext>
              <a:ext uri="{C183D7F6-B498-43B3-948B-1728B52AA6E4}">
                <adec:decorative xmlns:adec="http://schemas.microsoft.com/office/drawing/2017/decorative" val="1"/>
              </a:ext>
            </a:extLst>
          </p:cNvPr>
          <p:cNvSpPr>
            <a:spLocks noGrp="1"/>
          </p:cNvSpPr>
          <p:nvPr>
            <p:ph type="pic" idx="23" hasCustomPrompt="1"/>
          </p:nvPr>
        </p:nvSpPr>
        <p:spPr>
          <a:xfrm>
            <a:off x="7891272"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3438144"/>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7F5B85B9-BABC-44F6-B2AE-99F02670D702}"/>
              </a:ext>
            </a:extLst>
          </p:cNvPr>
          <p:cNvSpPr>
            <a:spLocks noGrp="1"/>
          </p:cNvSpPr>
          <p:nvPr>
            <p:ph idx="4" hasCustomPrompt="1"/>
          </p:nvPr>
        </p:nvSpPr>
        <p:spPr>
          <a:xfrm>
            <a:off x="6163056"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83266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 and 3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62D2B2A-D218-4356-AEF2-F7FF405939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3 text columns</a:t>
            </a:r>
          </a:p>
        </p:txBody>
      </p:sp>
      <p:pic>
        <p:nvPicPr>
          <p:cNvPr id="99" name="Divider">
            <a:extLst>
              <a:ext uri="{FF2B5EF4-FFF2-40B4-BE49-F238E27FC236}">
                <a16:creationId xmlns:a16="http://schemas.microsoft.com/office/drawing/2014/main" id="{7EE2A4FF-27FC-4124-82F8-941EBFCC0E4F}"/>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Middle">
            <a:extLst>
              <a:ext uri="{FF2B5EF4-FFF2-40B4-BE49-F238E27FC236}">
                <a16:creationId xmlns:a16="http://schemas.microsoft.com/office/drawing/2014/main" id="{951E617C-D9F7-4098-883E-6A048DBCF862}"/>
              </a:ext>
            </a:extLst>
          </p:cNvPr>
          <p:cNvSpPr>
            <a:spLocks noGrp="1"/>
          </p:cNvSpPr>
          <p:nvPr>
            <p:ph idx="3" hasCustomPrompt="1"/>
          </p:nvPr>
        </p:nvSpPr>
        <p:spPr>
          <a:xfrm>
            <a:off x="4224528"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Right">
            <a:extLst>
              <a:ext uri="{FF2B5EF4-FFF2-40B4-BE49-F238E27FC236}">
                <a16:creationId xmlns:a16="http://schemas.microsoft.com/office/drawing/2014/main" id="{A8A7CEA5-195D-4DB0-B5A3-06CEEA93C108}"/>
              </a:ext>
            </a:extLst>
          </p:cNvPr>
          <p:cNvSpPr>
            <a:spLocks noGrp="1"/>
          </p:cNvSpPr>
          <p:nvPr>
            <p:ph idx="4" hasCustomPrompt="1"/>
          </p:nvPr>
        </p:nvSpPr>
        <p:spPr>
          <a:xfrm>
            <a:off x="8083296"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4710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 3 Headers, and 3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5E94278F-C163-4179-AC1B-35DE088D94AB}"/>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D472F160-9C3B-4BD6-99BB-267BDD7DD31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headers, and 3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8083296"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8083296" y="1591056"/>
            <a:ext cx="3749040" cy="4843688"/>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530259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3 Lg Pics, and 3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60A92DB-4EDE-4A1F-9E58-683E66BD2485}"/>
              </a:ext>
              <a:ext uri="{C183D7F6-B498-43B3-948B-1728B52AA6E4}">
                <adec:decorative xmlns:adec="http://schemas.microsoft.com/office/drawing/2017/decorative" val="1"/>
              </a:ext>
            </a:extLst>
          </p:cNvPr>
          <p:cNvGrpSpPr/>
          <p:nvPr/>
        </p:nvGrpSpPr>
        <p:grpSpPr>
          <a:xfrm>
            <a:off x="353568" y="1028377"/>
            <a:ext cx="11497055" cy="4238575"/>
            <a:chOff x="353568" y="1028377"/>
            <a:chExt cx="11497055" cy="4238575"/>
          </a:xfrm>
        </p:grpSpPr>
        <p:pic>
          <p:nvPicPr>
            <p:cNvPr id="98" name="Background">
              <a:extLst>
                <a:ext uri="{FF2B5EF4-FFF2-40B4-BE49-F238E27FC236}">
                  <a16:creationId xmlns:a16="http://schemas.microsoft.com/office/drawing/2014/main" id="{0A39D91E-8E12-4EDA-A92E-1823DFEBDCA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68" y="4663440"/>
              <a:ext cx="11460480" cy="440329"/>
            </a:xfrm>
            <a:prstGeom prst="rect">
              <a:avLst/>
            </a:prstGeom>
          </p:spPr>
        </p:pic>
        <p:pic>
          <p:nvPicPr>
            <p:cNvPr id="96" name="Divider">
              <a:extLst>
                <a:ext uri="{FF2B5EF4-FFF2-40B4-BE49-F238E27FC236}">
                  <a16:creationId xmlns:a16="http://schemas.microsoft.com/office/drawing/2014/main" id="{07A34186-F2DF-4A02-80D8-2DCF8944E228}"/>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large pictures, and 3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22" hasCustomPrompt="1"/>
          </p:nvPr>
        </p:nvSpPr>
        <p:spPr>
          <a:xfrm>
            <a:off x="1097280" y="2286000"/>
            <a:ext cx="2286000" cy="2286000"/>
          </a:xfrm>
        </p:spPr>
        <p:txBody>
          <a:bodyPr anchor="t">
            <a:noAutofit/>
          </a:bodyPr>
          <a:lstStyle>
            <a:lvl1pPr marL="0" indent="0" algn="ctr">
              <a:buNone/>
              <a:defRPr sz="2000">
                <a:solidFill>
                  <a:schemeClr val="tx2"/>
                </a:solidFill>
                <a:latin typeface="+mn-lt"/>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Amazon Ember Display"/>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4956048" y="2286000"/>
            <a:ext cx="2286000" cy="2286000"/>
          </a:xfrm>
        </p:spPr>
        <p:txBody>
          <a:bodyPr anchor="t">
            <a:noAutofit/>
          </a:bodyPr>
          <a:lstStyle>
            <a:lvl1pPr marL="0" indent="0" algn="ctr">
              <a:buNone/>
              <a:defRPr sz="2000">
                <a:solidFill>
                  <a:schemeClr val="tx2"/>
                </a:solidFill>
                <a:latin typeface="+mn-lt"/>
              </a:defRPr>
            </a:lvl1pPr>
          </a:lstStyle>
          <a:p>
            <a:r>
              <a:rPr lang="en-US"/>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24" hasCustomPrompt="1"/>
          </p:nvPr>
        </p:nvSpPr>
        <p:spPr>
          <a:xfrm>
            <a:off x="8814816" y="2286000"/>
            <a:ext cx="2286000" cy="2286000"/>
          </a:xfrm>
        </p:spPr>
        <p:txBody>
          <a:bodyPr anchor="t">
            <a:noAutofit/>
          </a:bodyPr>
          <a:lstStyle>
            <a:lvl1pPr marL="0" indent="0" algn="ctr">
              <a:buNone/>
              <a:defRPr sz="2000">
                <a:solidFill>
                  <a:schemeClr val="tx2"/>
                </a:solidFill>
                <a:latin typeface="+mn-lt"/>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083296"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Tree>
    <p:custDataLst>
      <p:tags r:id="rId1"/>
    </p:custDataLst>
    <p:extLst>
      <p:ext uri="{BB962C8B-B14F-4D97-AF65-F5344CB8AC3E}">
        <p14:creationId xmlns:p14="http://schemas.microsoft.com/office/powerpoint/2010/main" val="27175455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3 Picture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 and 3 text columns</a:t>
            </a:r>
          </a:p>
        </p:txBody>
      </p:sp>
      <p:pic>
        <p:nvPicPr>
          <p:cNvPr id="99" name="Divider">
            <a:extLst>
              <a:ext uri="{FF2B5EF4-FFF2-40B4-BE49-F238E27FC236}">
                <a16:creationId xmlns:a16="http://schemas.microsoft.com/office/drawing/2014/main" id="{6FD66F17-7724-455C-B925-81DD7A5F769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3427868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Header, 3 Pictures, and 3 Text Label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3 picture, and 3 labels</a:t>
            </a:r>
          </a:p>
        </p:txBody>
      </p:sp>
      <p:pic>
        <p:nvPicPr>
          <p:cNvPr id="99" name="Divider">
            <a:extLst>
              <a:ext uri="{FF2B5EF4-FFF2-40B4-BE49-F238E27FC236}">
                <a16:creationId xmlns:a16="http://schemas.microsoft.com/office/drawing/2014/main" id="{ED3BCD03-2F61-469D-A4B4-1B61BB21D3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Description">
            <a:extLst>
              <a:ext uri="{FF2B5EF4-FFF2-40B4-BE49-F238E27FC236}">
                <a16:creationId xmlns:a16="http://schemas.microsoft.com/office/drawing/2014/main" id="{125C2183-0325-4A52-BF1F-38F8AAFA8B4A}"/>
              </a:ext>
            </a:extLst>
          </p:cNvPr>
          <p:cNvSpPr>
            <a:spLocks noGrp="1"/>
          </p:cNvSpPr>
          <p:nvPr>
            <p:ph type="body" idx="2"/>
          </p:nvPr>
        </p:nvSpPr>
        <p:spPr>
          <a:xfrm>
            <a:off x="365125" y="1084263"/>
            <a:ext cx="11466576" cy="1158011"/>
          </a:xfrm>
        </p:spPr>
        <p:txBody>
          <a:bodyPr/>
          <a:lstStyle>
            <a:lvl1pPr marL="0" indent="0">
              <a:spcAft>
                <a:spcPts val="0"/>
              </a:spcAft>
              <a:buNone/>
              <a:defRPr>
                <a:solidFill>
                  <a:srgbClr val="232F3E"/>
                </a:solidFill>
                <a:latin typeface="+mn-lt"/>
              </a:defRPr>
            </a:lvl1pPr>
            <a:lvl2pPr marL="457200" indent="0">
              <a:buNone/>
              <a:defRPr/>
            </a:lvl2pPr>
          </a:lstStyle>
          <a:p>
            <a:pPr lvl="0"/>
            <a:r>
              <a:rPr lang="en-US"/>
              <a:t>Edit Master text styles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2442640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3 Pic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pictures, and 3 text columns</a:t>
            </a:r>
          </a:p>
        </p:txBody>
      </p:sp>
      <p:pic>
        <p:nvPicPr>
          <p:cNvPr id="99" name="Divider">
            <a:extLst>
              <a:ext uri="{FF2B5EF4-FFF2-40B4-BE49-F238E27FC236}">
                <a16:creationId xmlns:a16="http://schemas.microsoft.com/office/drawing/2014/main" id="{F8C81323-B9A7-416C-ADF9-5BE9CC234E8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3" hasCustomPrompt="1"/>
          </p:nvPr>
        </p:nvSpPr>
        <p:spPr>
          <a:xfrm>
            <a:off x="4956048"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46623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3 Pics, 3 Headers, and 3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B67500C0-6D58-4DF1-8F3C-58EFF359ECA6}"/>
              </a:ext>
              <a:ext uri="{C183D7F6-B498-43B3-948B-1728B52AA6E4}">
                <adec:decorative xmlns:adec="http://schemas.microsoft.com/office/drawing/2017/decorative" val="1"/>
              </a:ext>
            </a:extLst>
          </p:cNvPr>
          <p:cNvGrpSpPr/>
          <p:nvPr/>
        </p:nvGrpSpPr>
        <p:grpSpPr>
          <a:xfrm>
            <a:off x="365759" y="1028377"/>
            <a:ext cx="11484864" cy="2875792"/>
            <a:chOff x="365759" y="1028377"/>
            <a:chExt cx="11484864" cy="2875792"/>
          </a:xfrm>
        </p:grpSpPr>
        <p:pic>
          <p:nvPicPr>
            <p:cNvPr id="96" name="Background">
              <a:extLst>
                <a:ext uri="{FF2B5EF4-FFF2-40B4-BE49-F238E27FC236}">
                  <a16:creationId xmlns:a16="http://schemas.microsoft.com/office/drawing/2014/main" id="{7D9831B3-B423-413E-89D0-129775480B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29000"/>
              <a:ext cx="11460480" cy="440329"/>
            </a:xfrm>
            <a:prstGeom prst="rect">
              <a:avLst/>
            </a:prstGeom>
          </p:spPr>
        </p:pic>
        <p:pic>
          <p:nvPicPr>
            <p:cNvPr id="95" name="Divider">
              <a:extLst>
                <a:ext uri="{FF2B5EF4-FFF2-40B4-BE49-F238E27FC236}">
                  <a16:creationId xmlns:a16="http://schemas.microsoft.com/office/drawing/2014/main" id="{747EDC26-917A-4143-823B-A7407C3FC37D}"/>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1" y="301752"/>
            <a:ext cx="11466576" cy="731318"/>
          </a:xfrm>
        </p:spPr>
        <p:txBody>
          <a:bodyPr/>
          <a:lstStyle>
            <a:lvl1pPr>
              <a:defRPr>
                <a:solidFill>
                  <a:srgbClr val="232F3E"/>
                </a:solidFill>
                <a:latin typeface="Amazon Ember Display Heavy"/>
              </a:defRPr>
            </a:lvl1pPr>
          </a:lstStyle>
          <a:p>
            <a:r>
              <a:rPr lang="en-US" dirty="0"/>
              <a:t>Title, 3 pictures , 3 headers, and 3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4" name="Content Head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101583"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28910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Title, 3 images, and 3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images, and 3 text</a:t>
            </a:r>
          </a:p>
        </p:txBody>
      </p:sp>
      <p:pic>
        <p:nvPicPr>
          <p:cNvPr id="99" name="Divider">
            <a:extLst>
              <a:ext uri="{FF2B5EF4-FFF2-40B4-BE49-F238E27FC236}">
                <a16:creationId xmlns:a16="http://schemas.microsoft.com/office/drawing/2014/main" id="{4A7FD274-6B14-4547-8F81-35EB1030AF5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2" name="Conten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3" y="1147406"/>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3" name="Conten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3" y="291750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4" name="Conten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3" y="468467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100096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6456405"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5040376"/>
            <a:ext cx="6456405"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pic>
        <p:nvPicPr>
          <p:cNvPr id="6" name="Copyright2">
            <a:extLst>
              <a:ext uri="{FF2B5EF4-FFF2-40B4-BE49-F238E27FC236}">
                <a16:creationId xmlns:a16="http://schemas.microsoft.com/office/drawing/2014/main" id="{0D082EC7-0F32-4BFC-8B4A-CF754ECE0188}"/>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151752" y="6446520"/>
            <a:ext cx="4610100" cy="311150"/>
          </a:xfrm>
          <a:prstGeom prst="rect">
            <a:avLst/>
          </a:prstGeom>
        </p:spPr>
      </p:pic>
    </p:spTree>
    <p:extLst>
      <p:ext uri="{BB962C8B-B14F-4D97-AF65-F5344CB8AC3E}">
        <p14:creationId xmlns:p14="http://schemas.microsoft.com/office/powerpoint/2010/main" val="2242025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Acronym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Acronym Slide</a:t>
            </a:r>
          </a:p>
        </p:txBody>
      </p:sp>
      <p:pic>
        <p:nvPicPr>
          <p:cNvPr id="99" name="Divider">
            <a:extLst>
              <a:ext uri="{FF2B5EF4-FFF2-40B4-BE49-F238E27FC236}">
                <a16:creationId xmlns:a16="http://schemas.microsoft.com/office/drawing/2014/main" id="{E75453ED-071C-4C2B-B7E5-A670D111A54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8" name="Acronym Left Top">
            <a:extLst>
              <a:ext uri="{FF2B5EF4-FFF2-40B4-BE49-F238E27FC236}">
                <a16:creationId xmlns:a16="http://schemas.microsoft.com/office/drawing/2014/main" id="{BFBAFEAE-54DC-4352-A240-FBA7A523B7F4}"/>
              </a:ext>
            </a:extLst>
          </p:cNvPr>
          <p:cNvSpPr>
            <a:spLocks noGrp="1"/>
          </p:cNvSpPr>
          <p:nvPr>
            <p:ph type="body" idx="8" hasCustomPrompt="1"/>
          </p:nvPr>
        </p:nvSpPr>
        <p:spPr>
          <a:xfrm>
            <a:off x="353060"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2" name="Content Lef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194163" y="1096963"/>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233363" indent="0">
              <a:lnSpc>
                <a:spcPct val="100000"/>
              </a:lnSpc>
              <a:spcBef>
                <a:spcPts val="300"/>
              </a:spcBef>
              <a:spcAft>
                <a:spcPts val="600"/>
              </a:spcAft>
              <a:buNone/>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9" name="Acronym Left Middle">
            <a:extLst>
              <a:ext uri="{FF2B5EF4-FFF2-40B4-BE49-F238E27FC236}">
                <a16:creationId xmlns:a16="http://schemas.microsoft.com/office/drawing/2014/main" id="{DF521447-4E72-4F87-B8F3-0A9998B3AC50}"/>
              </a:ext>
            </a:extLst>
          </p:cNvPr>
          <p:cNvSpPr>
            <a:spLocks noGrp="1"/>
          </p:cNvSpPr>
          <p:nvPr>
            <p:ph type="body" idx="9" hasCustomPrompt="1"/>
          </p:nvPr>
        </p:nvSpPr>
        <p:spPr>
          <a:xfrm>
            <a:off x="353060"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3" name="Content Lef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194163"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0" name="Acronym Left Bottom">
            <a:extLst>
              <a:ext uri="{FF2B5EF4-FFF2-40B4-BE49-F238E27FC236}">
                <a16:creationId xmlns:a16="http://schemas.microsoft.com/office/drawing/2014/main" id="{1A869D27-DAC1-4525-9F52-0E454C69A2CC}"/>
              </a:ext>
            </a:extLst>
          </p:cNvPr>
          <p:cNvSpPr>
            <a:spLocks noGrp="1"/>
          </p:cNvSpPr>
          <p:nvPr>
            <p:ph type="body" idx="10" hasCustomPrompt="1"/>
          </p:nvPr>
        </p:nvSpPr>
        <p:spPr>
          <a:xfrm>
            <a:off x="353060"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4" name="Content Lef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194163"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1" name="Acronym Right Top">
            <a:extLst>
              <a:ext uri="{FF2B5EF4-FFF2-40B4-BE49-F238E27FC236}">
                <a16:creationId xmlns:a16="http://schemas.microsoft.com/office/drawing/2014/main" id="{9837C0E6-DDD2-4E65-9314-88432234A7B2}"/>
              </a:ext>
            </a:extLst>
          </p:cNvPr>
          <p:cNvSpPr>
            <a:spLocks noGrp="1"/>
          </p:cNvSpPr>
          <p:nvPr>
            <p:ph type="body" idx="11" hasCustomPrompt="1"/>
          </p:nvPr>
        </p:nvSpPr>
        <p:spPr>
          <a:xfrm>
            <a:off x="6162412"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5" name="Content Right Top">
            <a:extLst>
              <a:ext uri="{FF2B5EF4-FFF2-40B4-BE49-F238E27FC236}">
                <a16:creationId xmlns:a16="http://schemas.microsoft.com/office/drawing/2014/main" id="{90BB8441-20A6-4797-B4CD-C5446F55BFC4}"/>
              </a:ext>
            </a:extLst>
          </p:cNvPr>
          <p:cNvSpPr>
            <a:spLocks noGrp="1"/>
          </p:cNvSpPr>
          <p:nvPr>
            <p:ph type="body" idx="5" hasCustomPrompt="1"/>
          </p:nvPr>
        </p:nvSpPr>
        <p:spPr>
          <a:xfrm>
            <a:off x="7991878" y="1096963"/>
            <a:ext cx="3840480" cy="1737360"/>
          </a:xfrm>
        </p:spPr>
        <p:txBody>
          <a:bodyPr anchor="ctr">
            <a:noAutofit/>
          </a:bodyPr>
          <a:lstStyle>
            <a:lvl1pPr marL="0" indent="0" algn="l" defTabSz="914400" rtl="0" eaLnBrk="1" latinLnBrk="0" hangingPunct="1">
              <a:lnSpc>
                <a:spcPct val="100000"/>
              </a:lnSpc>
              <a:spcBef>
                <a:spcPts val="0"/>
              </a:spcBef>
              <a:spcAft>
                <a:spcPts val="300"/>
              </a:spcAft>
              <a:buFont typeface="Amazon Ember Display"/>
              <a:buNone/>
              <a:defRPr lang="en-US" sz="2000" kern="1200" dirty="0">
                <a:solidFill>
                  <a:srgbClr val="232F3E"/>
                </a:solidFill>
                <a:latin typeface="Amazon Ember Display"/>
                <a:ea typeface="+mn-ea"/>
                <a:cs typeface="+mn-cs"/>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4" name="Acronym Right Middle">
            <a:extLst>
              <a:ext uri="{FF2B5EF4-FFF2-40B4-BE49-F238E27FC236}">
                <a16:creationId xmlns:a16="http://schemas.microsoft.com/office/drawing/2014/main" id="{92570328-F506-4FC2-AE2B-53186B9CA0BF}"/>
              </a:ext>
            </a:extLst>
          </p:cNvPr>
          <p:cNvSpPr>
            <a:spLocks noGrp="1"/>
          </p:cNvSpPr>
          <p:nvPr>
            <p:ph type="body" idx="12" hasCustomPrompt="1"/>
          </p:nvPr>
        </p:nvSpPr>
        <p:spPr>
          <a:xfrm>
            <a:off x="6162412"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6" name="Content Right Middle">
            <a:extLst>
              <a:ext uri="{FF2B5EF4-FFF2-40B4-BE49-F238E27FC236}">
                <a16:creationId xmlns:a16="http://schemas.microsoft.com/office/drawing/2014/main" id="{0FAE0B8A-BC98-4464-9C65-3A47B0A5EACB}"/>
              </a:ext>
            </a:extLst>
          </p:cNvPr>
          <p:cNvSpPr>
            <a:spLocks noGrp="1"/>
          </p:cNvSpPr>
          <p:nvPr>
            <p:ph type="body" idx="6" hasCustomPrompt="1"/>
          </p:nvPr>
        </p:nvSpPr>
        <p:spPr>
          <a:xfrm>
            <a:off x="7991878"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3" name="Acronym Right Bottom">
            <a:extLst>
              <a:ext uri="{FF2B5EF4-FFF2-40B4-BE49-F238E27FC236}">
                <a16:creationId xmlns:a16="http://schemas.microsoft.com/office/drawing/2014/main" id="{724B4804-F3F3-4B62-A0EC-A77D95C244CD}"/>
              </a:ext>
            </a:extLst>
          </p:cNvPr>
          <p:cNvSpPr>
            <a:spLocks noGrp="1"/>
          </p:cNvSpPr>
          <p:nvPr>
            <p:ph type="body" idx="13" hasCustomPrompt="1"/>
          </p:nvPr>
        </p:nvSpPr>
        <p:spPr>
          <a:xfrm>
            <a:off x="6162412"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7" name="Content Right Bottom">
            <a:extLst>
              <a:ext uri="{FF2B5EF4-FFF2-40B4-BE49-F238E27FC236}">
                <a16:creationId xmlns:a16="http://schemas.microsoft.com/office/drawing/2014/main" id="{30387F87-E08F-4DED-BCEC-437402769732}"/>
              </a:ext>
            </a:extLst>
          </p:cNvPr>
          <p:cNvSpPr>
            <a:spLocks noGrp="1"/>
          </p:cNvSpPr>
          <p:nvPr>
            <p:ph type="body" idx="7" hasCustomPrompt="1"/>
          </p:nvPr>
        </p:nvSpPr>
        <p:spPr>
          <a:xfrm>
            <a:off x="7991878"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Tree>
    <p:custDataLst>
      <p:tags r:id="rId1"/>
    </p:custDataLst>
    <p:extLst>
      <p:ext uri="{BB962C8B-B14F-4D97-AF65-F5344CB8AC3E}">
        <p14:creationId xmlns:p14="http://schemas.microsoft.com/office/powerpoint/2010/main" val="6257010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6 images, and 6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6 images, and 6 text boxes</a:t>
            </a:r>
          </a:p>
        </p:txBody>
      </p:sp>
      <p:pic>
        <p:nvPicPr>
          <p:cNvPr id="99" name="Divider">
            <a:extLst>
              <a:ext uri="{FF2B5EF4-FFF2-40B4-BE49-F238E27FC236}">
                <a16:creationId xmlns:a16="http://schemas.microsoft.com/office/drawing/2014/main" id="{D8CEDAC6-2953-4473-BCFC-2357BFF2845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2" name="Content L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4"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L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3" name="Content L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4"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L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4" name="Content L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4"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5" name="Picture R Top">
            <a:extLst>
              <a:ext uri="{FF2B5EF4-FFF2-40B4-BE49-F238E27FC236}">
                <a16:creationId xmlns:a16="http://schemas.microsoft.com/office/drawing/2014/main" id="{2537EBA4-2DD0-426E-A66E-7F0CC3C9A863}"/>
              </a:ext>
              <a:ext uri="{C183D7F6-B498-43B3-948B-1728B52AA6E4}">
                <adec:decorative xmlns:adec="http://schemas.microsoft.com/office/drawing/2017/decorative" val="1"/>
              </a:ext>
            </a:extLst>
          </p:cNvPr>
          <p:cNvSpPr>
            <a:spLocks noGrp="1"/>
          </p:cNvSpPr>
          <p:nvPr>
            <p:ph type="pic" idx="25" hasCustomPrompt="1"/>
          </p:nvPr>
        </p:nvSpPr>
        <p:spPr>
          <a:xfrm>
            <a:off x="6205152"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5" name="Content R Top">
            <a:extLst>
              <a:ext uri="{FF2B5EF4-FFF2-40B4-BE49-F238E27FC236}">
                <a16:creationId xmlns:a16="http://schemas.microsoft.com/office/drawing/2014/main" id="{3124324C-4E3B-473E-85DD-0988B7B4CD52}"/>
              </a:ext>
            </a:extLst>
          </p:cNvPr>
          <p:cNvSpPr>
            <a:spLocks noGrp="1"/>
          </p:cNvSpPr>
          <p:nvPr>
            <p:ph type="body" idx="5" hasCustomPrompt="1"/>
          </p:nvPr>
        </p:nvSpPr>
        <p:spPr>
          <a:xfrm>
            <a:off x="7884436"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6" name="Picture R Middle">
            <a:extLst>
              <a:ext uri="{FF2B5EF4-FFF2-40B4-BE49-F238E27FC236}">
                <a16:creationId xmlns:a16="http://schemas.microsoft.com/office/drawing/2014/main" id="{C2DF48EF-CB9B-4DEC-A978-BD4C5E8A371A}"/>
              </a:ext>
              <a:ext uri="{C183D7F6-B498-43B3-948B-1728B52AA6E4}">
                <adec:decorative xmlns:adec="http://schemas.microsoft.com/office/drawing/2017/decorative" val="1"/>
              </a:ext>
            </a:extLst>
          </p:cNvPr>
          <p:cNvSpPr>
            <a:spLocks noGrp="1"/>
          </p:cNvSpPr>
          <p:nvPr>
            <p:ph type="pic" idx="26" hasCustomPrompt="1"/>
          </p:nvPr>
        </p:nvSpPr>
        <p:spPr>
          <a:xfrm>
            <a:off x="6205152"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6" name="Content R Middle">
            <a:extLst>
              <a:ext uri="{FF2B5EF4-FFF2-40B4-BE49-F238E27FC236}">
                <a16:creationId xmlns:a16="http://schemas.microsoft.com/office/drawing/2014/main" id="{823555B5-F2D8-4708-8578-06784CA9E686}"/>
              </a:ext>
            </a:extLst>
          </p:cNvPr>
          <p:cNvSpPr>
            <a:spLocks noGrp="1"/>
          </p:cNvSpPr>
          <p:nvPr>
            <p:ph type="body" idx="6" hasCustomPrompt="1"/>
          </p:nvPr>
        </p:nvSpPr>
        <p:spPr>
          <a:xfrm>
            <a:off x="7884436"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7" name="Picture R Bottom">
            <a:extLst>
              <a:ext uri="{FF2B5EF4-FFF2-40B4-BE49-F238E27FC236}">
                <a16:creationId xmlns:a16="http://schemas.microsoft.com/office/drawing/2014/main" id="{F1E0B4C9-22CB-4378-B9DD-C97CC3CC37D3}"/>
              </a:ext>
              <a:ext uri="{C183D7F6-B498-43B3-948B-1728B52AA6E4}">
                <adec:decorative xmlns:adec="http://schemas.microsoft.com/office/drawing/2017/decorative" val="1"/>
              </a:ext>
            </a:extLst>
          </p:cNvPr>
          <p:cNvSpPr>
            <a:spLocks noGrp="1"/>
          </p:cNvSpPr>
          <p:nvPr>
            <p:ph type="pic" idx="27" hasCustomPrompt="1"/>
          </p:nvPr>
        </p:nvSpPr>
        <p:spPr>
          <a:xfrm>
            <a:off x="6205152"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7" name="Content R Bottom">
            <a:extLst>
              <a:ext uri="{FF2B5EF4-FFF2-40B4-BE49-F238E27FC236}">
                <a16:creationId xmlns:a16="http://schemas.microsoft.com/office/drawing/2014/main" id="{B8A01145-54CF-4ED7-86C7-2C5968A8E4E9}"/>
              </a:ext>
            </a:extLst>
          </p:cNvPr>
          <p:cNvSpPr>
            <a:spLocks noGrp="1"/>
          </p:cNvSpPr>
          <p:nvPr>
            <p:ph type="body" idx="7" hasCustomPrompt="1"/>
          </p:nvPr>
        </p:nvSpPr>
        <p:spPr>
          <a:xfrm>
            <a:off x="7884436"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35320743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5FE023F-03C4-484F-A300-E408B4FEB8E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4 content columns</a:t>
            </a:r>
          </a:p>
        </p:txBody>
      </p:sp>
      <p:pic>
        <p:nvPicPr>
          <p:cNvPr id="99" name="Divider">
            <a:extLst>
              <a:ext uri="{FF2B5EF4-FFF2-40B4-BE49-F238E27FC236}">
                <a16:creationId xmlns:a16="http://schemas.microsoft.com/office/drawing/2014/main" id="{DA5B3212-A91F-4308-A973-316F80A6A0B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type="body" idx="2" hasCustomPrompt="1"/>
          </p:nvPr>
        </p:nvSpPr>
        <p:spPr>
          <a:xfrm>
            <a:off x="365760"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Center Left">
            <a:extLst>
              <a:ext uri="{FF2B5EF4-FFF2-40B4-BE49-F238E27FC236}">
                <a16:creationId xmlns:a16="http://schemas.microsoft.com/office/drawing/2014/main" id="{951E617C-D9F7-4098-883E-6A048DBCF862}"/>
              </a:ext>
            </a:extLst>
          </p:cNvPr>
          <p:cNvSpPr>
            <a:spLocks noGrp="1"/>
          </p:cNvSpPr>
          <p:nvPr>
            <p:ph type="body" idx="3" hasCustomPrompt="1"/>
          </p:nvPr>
        </p:nvSpPr>
        <p:spPr>
          <a:xfrm>
            <a:off x="3258312"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Center Right">
            <a:extLst>
              <a:ext uri="{FF2B5EF4-FFF2-40B4-BE49-F238E27FC236}">
                <a16:creationId xmlns:a16="http://schemas.microsoft.com/office/drawing/2014/main" id="{A8A7CEA5-195D-4DB0-B5A3-06CEEA93C108}"/>
              </a:ext>
            </a:extLst>
          </p:cNvPr>
          <p:cNvSpPr>
            <a:spLocks noGrp="1"/>
          </p:cNvSpPr>
          <p:nvPr>
            <p:ph type="body" idx="4" hasCustomPrompt="1"/>
          </p:nvPr>
        </p:nvSpPr>
        <p:spPr>
          <a:xfrm>
            <a:off x="6150864"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Right">
            <a:extLst>
              <a:ext uri="{FF2B5EF4-FFF2-40B4-BE49-F238E27FC236}">
                <a16:creationId xmlns:a16="http://schemas.microsoft.com/office/drawing/2014/main" id="{BC11431A-8924-465C-98E0-6E4655C69AA7}"/>
              </a:ext>
            </a:extLst>
          </p:cNvPr>
          <p:cNvSpPr>
            <a:spLocks noGrp="1"/>
          </p:cNvSpPr>
          <p:nvPr>
            <p:ph type="body" idx="5" hasCustomPrompt="1"/>
          </p:nvPr>
        </p:nvSpPr>
        <p:spPr>
          <a:xfrm>
            <a:off x="9043416"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3985460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reserve="1">
  <p:cSld name="Title, 4 Headers, and 4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FFC9D1B-8040-4CD3-B060-07560FFB49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1560"/>
            <a:ext cx="11484864" cy="457200"/>
          </a:xfrm>
          <a:prstGeom prst="rect">
            <a:avLst/>
          </a:prstGeom>
        </p:spPr>
      </p:pic>
      <p:sp>
        <p:nvSpPr>
          <p:cNvPr id="97" name="Slide Number">
            <a:extLst>
              <a:ext uri="{FF2B5EF4-FFF2-40B4-BE49-F238E27FC236}">
                <a16:creationId xmlns:a16="http://schemas.microsoft.com/office/drawing/2014/main" id="{801112C1-CB8D-4535-B2A1-5048E573106F}"/>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headers, and 4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4408"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Center Left">
            <a:extLst>
              <a:ext uri="{FF2B5EF4-FFF2-40B4-BE49-F238E27FC236}">
                <a16:creationId xmlns:a16="http://schemas.microsoft.com/office/drawing/2014/main" id="{7F5B85B9-BABC-44F6-B2AE-99F02670D702}"/>
              </a:ext>
            </a:extLst>
          </p:cNvPr>
          <p:cNvSpPr>
            <a:spLocks noGrp="1"/>
          </p:cNvSpPr>
          <p:nvPr>
            <p:ph type="body" idx="3" hasCustomPrompt="1"/>
          </p:nvPr>
        </p:nvSpPr>
        <p:spPr>
          <a:xfrm>
            <a:off x="3264408"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Cent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6163056"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6163056"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5" name="Content Header Right">
            <a:extLst>
              <a:ext uri="{FF2B5EF4-FFF2-40B4-BE49-F238E27FC236}">
                <a16:creationId xmlns:a16="http://schemas.microsoft.com/office/drawing/2014/main" id="{ED932AC6-C3A8-487A-A17E-48D0C368204C}"/>
              </a:ext>
            </a:extLst>
          </p:cNvPr>
          <p:cNvSpPr>
            <a:spLocks noGrp="1"/>
          </p:cNvSpPr>
          <p:nvPr>
            <p:ph type="body" idx="15" hasCustomPrompt="1"/>
          </p:nvPr>
        </p:nvSpPr>
        <p:spPr>
          <a:xfrm>
            <a:off x="9061704"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7CF59EA0-9039-4A19-8197-DA073A0DB52B}"/>
              </a:ext>
            </a:extLst>
          </p:cNvPr>
          <p:cNvSpPr>
            <a:spLocks noGrp="1"/>
          </p:cNvSpPr>
          <p:nvPr>
            <p:ph type="body" idx="5" hasCustomPrompt="1"/>
          </p:nvPr>
        </p:nvSpPr>
        <p:spPr>
          <a:xfrm>
            <a:off x="9061704"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501295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Header, 4 Lg Pics, and 4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7"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4 large pictures, and 4 labels</a:t>
            </a:r>
          </a:p>
        </p:txBody>
      </p:sp>
      <p:pic>
        <p:nvPicPr>
          <p:cNvPr id="99" name="Divider">
            <a:extLst>
              <a:ext uri="{FF2B5EF4-FFF2-40B4-BE49-F238E27FC236}">
                <a16:creationId xmlns:a16="http://schemas.microsoft.com/office/drawing/2014/main" id="{59FB098F-E843-4BDC-8C23-7C327B2DE964}"/>
              </a:ext>
              <a:ext uri="{C183D7F6-B498-43B3-948B-1728B52AA6E4}">
                <adec:decorative xmlns:adec="http://schemas.microsoft.com/office/drawing/2017/decorative" val="1"/>
              </a:ext>
            </a:extLst>
          </p:cNvPr>
          <p:cNvPicPr preferRelativeResize="0">
            <a:picLocks/>
          </p:cNvPicPr>
          <p:nvPr/>
        </p:nvPicPr>
        <p:blipFill rotWithShape="1">
          <a:blip r:embed="rId3">
            <a:extLst>
              <a:ext uri="{28A0092B-C50C-407E-A947-70E740481C1C}">
                <a14:useLocalDpi xmlns:a14="http://schemas.microsoft.com/office/drawing/2010/main" val="0"/>
              </a:ext>
            </a:extLst>
          </a:blip>
          <a:srcRect t="70015" r="1112" b="19988"/>
          <a:stretch/>
        </p:blipFill>
        <p:spPr>
          <a:xfrm>
            <a:off x="365760" y="1037751"/>
            <a:ext cx="11466576" cy="45719"/>
          </a:xfrm>
          <a:prstGeom prst="rect">
            <a:avLst/>
          </a:prstGeom>
        </p:spPr>
      </p:pic>
      <p:sp>
        <p:nvSpPr>
          <p:cNvPr id="2" name="Content Top">
            <a:extLst>
              <a:ext uri="{FF2B5EF4-FFF2-40B4-BE49-F238E27FC236}">
                <a16:creationId xmlns:a16="http://schemas.microsoft.com/office/drawing/2014/main" id="{CEBB69C5-28A4-4F99-A9FE-572F9D53CF4E}"/>
              </a:ext>
            </a:extLst>
          </p:cNvPr>
          <p:cNvSpPr>
            <a:spLocks noGrp="1"/>
          </p:cNvSpPr>
          <p:nvPr>
            <p:ph type="body" idx="2" hasCustomPrompt="1"/>
          </p:nvPr>
        </p:nvSpPr>
        <p:spPr>
          <a:xfrm>
            <a:off x="365760" y="1046879"/>
            <a:ext cx="11466576" cy="1099688"/>
          </a:xfrm>
          <a:noFill/>
          <a:ln>
            <a:noFill/>
          </a:ln>
        </p:spPr>
        <p:txBody>
          <a:bodyPr lIns="91440" anchor="ctr">
            <a:normAutofit/>
          </a:bodyPr>
          <a:lstStyle>
            <a:lvl1pPr marL="0" indent="0">
              <a:lnSpc>
                <a:spcPct val="100000"/>
              </a:lnSpc>
              <a:spcBef>
                <a:spcPts val="0"/>
              </a:spcBef>
              <a:spcAft>
                <a:spcPts val="0"/>
              </a:spcAft>
              <a:buNone/>
              <a:defRPr sz="28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38603"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5ACBD598-6775-4223-B2AB-B169A112E3FF}"/>
              </a:ext>
            </a:extLst>
          </p:cNvPr>
          <p:cNvSpPr>
            <a:spLocks noGrp="1"/>
          </p:cNvSpPr>
          <p:nvPr>
            <p:ph type="body" idx="3" hasCustomPrompt="1"/>
          </p:nvPr>
        </p:nvSpPr>
        <p:spPr>
          <a:xfrm>
            <a:off x="365760"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37251"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4" name="Content Center Left">
            <a:extLst>
              <a:ext uri="{FF2B5EF4-FFF2-40B4-BE49-F238E27FC236}">
                <a16:creationId xmlns:a16="http://schemas.microsoft.com/office/drawing/2014/main" id="{7F5B85B9-BABC-44F6-B2AE-99F02670D702}"/>
              </a:ext>
            </a:extLst>
          </p:cNvPr>
          <p:cNvSpPr>
            <a:spLocks noGrp="1"/>
          </p:cNvSpPr>
          <p:nvPr>
            <p:ph type="body" idx="4" hasCustomPrompt="1"/>
          </p:nvPr>
        </p:nvSpPr>
        <p:spPr>
          <a:xfrm>
            <a:off x="3264408"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35899"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5" name="Content Center Right">
            <a:extLst>
              <a:ext uri="{FF2B5EF4-FFF2-40B4-BE49-F238E27FC236}">
                <a16:creationId xmlns:a16="http://schemas.microsoft.com/office/drawing/2014/main" id="{FD28CF85-103D-4AC7-BF7A-D32715F9433A}"/>
              </a:ext>
            </a:extLst>
          </p:cNvPr>
          <p:cNvSpPr>
            <a:spLocks noGrp="1"/>
          </p:cNvSpPr>
          <p:nvPr>
            <p:ph type="body" idx="5" hasCustomPrompt="1"/>
          </p:nvPr>
        </p:nvSpPr>
        <p:spPr>
          <a:xfrm>
            <a:off x="616305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334547"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6" name="Content Right">
            <a:extLst>
              <a:ext uri="{FF2B5EF4-FFF2-40B4-BE49-F238E27FC236}">
                <a16:creationId xmlns:a16="http://schemas.microsoft.com/office/drawing/2014/main" id="{528A167E-DBEB-4BD8-B32A-B1DBF78AA248}"/>
              </a:ext>
            </a:extLst>
          </p:cNvPr>
          <p:cNvSpPr>
            <a:spLocks noGrp="1"/>
          </p:cNvSpPr>
          <p:nvPr>
            <p:ph type="body" idx="6" hasCustomPrompt="1"/>
          </p:nvPr>
        </p:nvSpPr>
        <p:spPr>
          <a:xfrm>
            <a:off x="904341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Tree>
    <p:custDataLst>
      <p:tags r:id="rId1"/>
    </p:custDataLst>
    <p:extLst>
      <p:ext uri="{BB962C8B-B14F-4D97-AF65-F5344CB8AC3E}">
        <p14:creationId xmlns:p14="http://schemas.microsoft.com/office/powerpoint/2010/main" val="1693057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4 Lg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0708DD83-40E9-4CDD-ADF1-464460D88C82}"/>
              </a:ext>
              <a:ext uri="{C183D7F6-B498-43B3-948B-1728B52AA6E4}">
                <adec:decorative xmlns:adec="http://schemas.microsoft.com/office/drawing/2017/decorative" val="1"/>
              </a:ext>
            </a:extLst>
          </p:cNvPr>
          <p:cNvGrpSpPr/>
          <p:nvPr/>
        </p:nvGrpSpPr>
        <p:grpSpPr>
          <a:xfrm>
            <a:off x="365759" y="1028377"/>
            <a:ext cx="11484865" cy="2877528"/>
            <a:chOff x="365759" y="1028377"/>
            <a:chExt cx="11484865" cy="2877528"/>
          </a:xfrm>
        </p:grpSpPr>
        <p:pic>
          <p:nvPicPr>
            <p:cNvPr id="96" name="Background">
              <a:extLst>
                <a:ext uri="{FF2B5EF4-FFF2-40B4-BE49-F238E27FC236}">
                  <a16:creationId xmlns:a16="http://schemas.microsoft.com/office/drawing/2014/main" id="{81AD1A9F-B900-4260-B582-AC445A80FAD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48705"/>
              <a:ext cx="11484864" cy="457200"/>
            </a:xfrm>
            <a:prstGeom prst="rect">
              <a:avLst/>
            </a:prstGeom>
          </p:spPr>
        </p:pic>
        <p:pic>
          <p:nvPicPr>
            <p:cNvPr id="95" name="Divider">
              <a:extLst>
                <a:ext uri="{FF2B5EF4-FFF2-40B4-BE49-F238E27FC236}">
                  <a16:creationId xmlns:a16="http://schemas.microsoft.com/office/drawing/2014/main" id="{B4D28540-5567-49EC-BB23-4B27A199DFB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pictures, 4 headers, and 4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172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128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13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Left Center">
            <a:extLst>
              <a:ext uri="{FF2B5EF4-FFF2-40B4-BE49-F238E27FC236}">
                <a16:creationId xmlns:a16="http://schemas.microsoft.com/office/drawing/2014/main" id="{8F2CF915-F007-4E72-A31F-37CC3AA65001}"/>
              </a:ext>
            </a:extLst>
          </p:cNvPr>
          <p:cNvSpPr>
            <a:spLocks noGrp="1"/>
          </p:cNvSpPr>
          <p:nvPr>
            <p:ph type="body" idx="3" hasCustomPrompt="1"/>
          </p:nvPr>
        </p:nvSpPr>
        <p:spPr>
          <a:xfrm>
            <a:off x="32613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145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63057"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6C78D37F-DE17-4FBA-A995-39FC21020DD5}"/>
              </a:ext>
            </a:extLst>
          </p:cNvPr>
          <p:cNvSpPr>
            <a:spLocks noGrp="1"/>
          </p:cNvSpPr>
          <p:nvPr>
            <p:ph type="body" idx="4" hasCustomPrompt="1"/>
          </p:nvPr>
        </p:nvSpPr>
        <p:spPr>
          <a:xfrm>
            <a:off x="6163057"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29487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B17A76EF-1D7E-4BB9-BAFA-8EAA0807E356}"/>
              </a:ext>
            </a:extLst>
          </p:cNvPr>
          <p:cNvSpPr>
            <a:spLocks noGrp="1"/>
          </p:cNvSpPr>
          <p:nvPr>
            <p:ph type="subTitle" idx="15" hasCustomPrompt="1"/>
          </p:nvPr>
        </p:nvSpPr>
        <p:spPr>
          <a:xfrm>
            <a:off x="9043416"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27E7417F-ED15-4B52-BEED-6B9D37EE656E}"/>
              </a:ext>
            </a:extLst>
          </p:cNvPr>
          <p:cNvSpPr>
            <a:spLocks noGrp="1"/>
          </p:cNvSpPr>
          <p:nvPr>
            <p:ph type="body" idx="5" hasCustomPrompt="1"/>
          </p:nvPr>
        </p:nvSpPr>
        <p:spPr>
          <a:xfrm>
            <a:off x="9043416"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32552628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Title, 4 Sm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28F246DA-91CA-4502-BC7A-2F8E9D697FB1}"/>
              </a:ext>
              <a:ext uri="{C183D7F6-B498-43B3-948B-1728B52AA6E4}">
                <adec:decorative xmlns:adec="http://schemas.microsoft.com/office/drawing/2017/decorative" val="1"/>
              </a:ext>
            </a:extLst>
          </p:cNvPr>
          <p:cNvGrpSpPr/>
          <p:nvPr/>
        </p:nvGrpSpPr>
        <p:grpSpPr>
          <a:xfrm>
            <a:off x="365759" y="1028377"/>
            <a:ext cx="11484865" cy="2347997"/>
            <a:chOff x="365759" y="1028377"/>
            <a:chExt cx="11484865" cy="2347997"/>
          </a:xfrm>
        </p:grpSpPr>
        <p:pic>
          <p:nvPicPr>
            <p:cNvPr id="96" name="Background">
              <a:extLst>
                <a:ext uri="{FF2B5EF4-FFF2-40B4-BE49-F238E27FC236}">
                  <a16:creationId xmlns:a16="http://schemas.microsoft.com/office/drawing/2014/main" id="{4AA958CB-79BC-4221-AF92-52A941BCA8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2919174"/>
              <a:ext cx="11484864" cy="457200"/>
            </a:xfrm>
            <a:prstGeom prst="rect">
              <a:avLst/>
            </a:prstGeom>
          </p:spPr>
        </p:pic>
        <p:pic>
          <p:nvPicPr>
            <p:cNvPr id="95" name="Divider">
              <a:extLst>
                <a:ext uri="{FF2B5EF4-FFF2-40B4-BE49-F238E27FC236}">
                  <a16:creationId xmlns:a16="http://schemas.microsoft.com/office/drawing/2014/main" id="{B776EBEE-87DA-49C8-A876-AA9E9DCA162E}"/>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61D9C16A-E9FD-4A2D-A4D2-A79A6CA8EB58}"/>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4 small pictures, 4 headers, and 4 text fields</a:t>
            </a:r>
          </a:p>
        </p:txBody>
      </p:sp>
      <p:sp>
        <p:nvSpPr>
          <p:cNvPr id="22" name="Picture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845820"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65760"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65760"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3" name="Picture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738372"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58312"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58312"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4" name="Picture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630924"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50864"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50864"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5" name="Picture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23476"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43416"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43416"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409866848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Title, 4 Lg Pics,and 4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C2DB4ABF-FC80-43CA-AA01-B072E9DC200B}"/>
              </a:ext>
              <a:ext uri="{C183D7F6-B498-43B3-948B-1728B52AA6E4}">
                <adec:decorative xmlns:adec="http://schemas.microsoft.com/office/drawing/2017/decorative" val="1"/>
              </a:ext>
            </a:extLst>
          </p:cNvPr>
          <p:cNvGrpSpPr/>
          <p:nvPr/>
        </p:nvGrpSpPr>
        <p:grpSpPr>
          <a:xfrm>
            <a:off x="365759" y="1028377"/>
            <a:ext cx="11484865" cy="4173818"/>
            <a:chOff x="365759" y="1028377"/>
            <a:chExt cx="11484865" cy="4173818"/>
          </a:xfrm>
        </p:grpSpPr>
        <p:pic>
          <p:nvPicPr>
            <p:cNvPr id="96" name="Divider">
              <a:extLst>
                <a:ext uri="{FF2B5EF4-FFF2-40B4-BE49-F238E27FC236}">
                  <a16:creationId xmlns:a16="http://schemas.microsoft.com/office/drawing/2014/main" id="{F6D00736-4E44-4617-83F3-B5A93F28ED8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Background">
              <a:extLst>
                <a:ext uri="{FF2B5EF4-FFF2-40B4-BE49-F238E27FC236}">
                  <a16:creationId xmlns:a16="http://schemas.microsoft.com/office/drawing/2014/main" id="{37E98482-26B4-4B27-9672-386980590A8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60" y="4744995"/>
              <a:ext cx="11484864" cy="45720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large pictures, and 4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365760"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258312"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58312"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150864"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50864"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043416"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Right">
            <a:extLst>
              <a:ext uri="{FF2B5EF4-FFF2-40B4-BE49-F238E27FC236}">
                <a16:creationId xmlns:a16="http://schemas.microsoft.com/office/drawing/2014/main" id="{B17A76EF-1D7E-4BB9-BAFA-8EAA0807E356}"/>
              </a:ext>
            </a:extLst>
          </p:cNvPr>
          <p:cNvSpPr>
            <a:spLocks noGrp="1"/>
          </p:cNvSpPr>
          <p:nvPr>
            <p:ph type="body" idx="15" hasCustomPrompt="1"/>
          </p:nvPr>
        </p:nvSpPr>
        <p:spPr>
          <a:xfrm>
            <a:off x="9043416"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Tree>
    <p:custDataLst>
      <p:tags r:id="rId1"/>
    </p:custDataLst>
    <p:extLst>
      <p:ext uri="{BB962C8B-B14F-4D97-AF65-F5344CB8AC3E}">
        <p14:creationId xmlns:p14="http://schemas.microsoft.com/office/powerpoint/2010/main" val="16805585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Title, 6 Pics, and 6 Text Box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5E62986-2CB5-4C74-BFA0-36B722DD63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36A79036-863F-433F-8D16-845BBBCE41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1 text box, 6 Images, and 6 text boxes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151638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83058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3" name="Picture Top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518160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3" name="Content Top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449580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4" name="Picture Top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8852916"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Top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8167116"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5" name="Picture Bottom Lef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151638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5" name="Content Bottom Lef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83058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6" name="Picture Bottom Center">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518160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Bottom Center">
            <a:extLst>
              <a:ext uri="{FF2B5EF4-FFF2-40B4-BE49-F238E27FC236}">
                <a16:creationId xmlns:a16="http://schemas.microsoft.com/office/drawing/2014/main" id="{4D93D3AB-1EE8-404D-9F8C-ED6967836914}"/>
              </a:ext>
            </a:extLst>
          </p:cNvPr>
          <p:cNvSpPr>
            <a:spLocks noGrp="1"/>
          </p:cNvSpPr>
          <p:nvPr>
            <p:ph type="body" idx="6" hasCustomPrompt="1"/>
          </p:nvPr>
        </p:nvSpPr>
        <p:spPr>
          <a:xfrm>
            <a:off x="449580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7" name="Picture Bottom Right">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8852916"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7" name="Content Bottom Right">
            <a:extLst>
              <a:ext uri="{FF2B5EF4-FFF2-40B4-BE49-F238E27FC236}">
                <a16:creationId xmlns:a16="http://schemas.microsoft.com/office/drawing/2014/main" id="{E00DC7A1-D213-4110-B8F7-671693ED3BA2}"/>
              </a:ext>
            </a:extLst>
          </p:cNvPr>
          <p:cNvSpPr>
            <a:spLocks noGrp="1"/>
          </p:cNvSpPr>
          <p:nvPr>
            <p:ph type="body" idx="7" hasCustomPrompt="1"/>
          </p:nvPr>
        </p:nvSpPr>
        <p:spPr>
          <a:xfrm>
            <a:off x="8167116"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158684019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Title and 8 pictur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6549563-E04B-4657-8321-4C6934FCD32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BE705BC3-4D3C-4BF3-801C-BFF823D8CAA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8 pictures</a:t>
            </a:r>
          </a:p>
        </p:txBody>
      </p:sp>
      <p:sp>
        <p:nvSpPr>
          <p:cNvPr id="22" name="Picture 1">
            <a:extLst>
              <a:ext uri="{FF2B5EF4-FFF2-40B4-BE49-F238E27FC236}">
                <a16:creationId xmlns:a16="http://schemas.microsoft.com/office/drawing/2014/main" id="{01E0569B-0304-4CF2-95FE-74EEAC9AEC38}"/>
              </a:ext>
              <a:ext uri="{C183D7F6-B498-43B3-948B-1728B52AA6E4}">
                <adec:decorative xmlns:adec="http://schemas.microsoft.com/office/drawing/2017/decorative" val="1"/>
              </a:ext>
            </a:extLst>
          </p:cNvPr>
          <p:cNvSpPr>
            <a:spLocks noGrp="1"/>
          </p:cNvSpPr>
          <p:nvPr>
            <p:ph type="pic" idx="22" hasCustomPrompt="1"/>
          </p:nvPr>
        </p:nvSpPr>
        <p:spPr>
          <a:xfrm>
            <a:off x="640080"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3" name="Picture 2">
            <a:extLst>
              <a:ext uri="{FF2B5EF4-FFF2-40B4-BE49-F238E27FC236}">
                <a16:creationId xmlns:a16="http://schemas.microsoft.com/office/drawing/2014/main" id="{4E39BCC2-7E6B-49A6-88A7-4389D0876599}"/>
              </a:ext>
              <a:ext uri="{C183D7F6-B498-43B3-948B-1728B52AA6E4}">
                <adec:decorative xmlns:adec="http://schemas.microsoft.com/office/drawing/2017/decorative" val="1"/>
              </a:ext>
            </a:extLst>
          </p:cNvPr>
          <p:cNvSpPr>
            <a:spLocks noGrp="1"/>
          </p:cNvSpPr>
          <p:nvPr>
            <p:ph type="pic" idx="23" hasCustomPrompt="1"/>
          </p:nvPr>
        </p:nvSpPr>
        <p:spPr>
          <a:xfrm>
            <a:off x="3517392"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4" name="Picture 3">
            <a:extLst>
              <a:ext uri="{FF2B5EF4-FFF2-40B4-BE49-F238E27FC236}">
                <a16:creationId xmlns:a16="http://schemas.microsoft.com/office/drawing/2014/main" id="{292A7B23-5883-4A03-AA9E-D7887267A0B5}"/>
              </a:ext>
              <a:ext uri="{C183D7F6-B498-43B3-948B-1728B52AA6E4}">
                <adec:decorative xmlns:adec="http://schemas.microsoft.com/office/drawing/2017/decorative" val="1"/>
              </a:ext>
            </a:extLst>
          </p:cNvPr>
          <p:cNvSpPr>
            <a:spLocks noGrp="1"/>
          </p:cNvSpPr>
          <p:nvPr>
            <p:ph type="pic" idx="24" hasCustomPrompt="1"/>
          </p:nvPr>
        </p:nvSpPr>
        <p:spPr>
          <a:xfrm>
            <a:off x="6394704"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5" name="Picture 4">
            <a:extLst>
              <a:ext uri="{FF2B5EF4-FFF2-40B4-BE49-F238E27FC236}">
                <a16:creationId xmlns:a16="http://schemas.microsoft.com/office/drawing/2014/main" id="{871FBC72-3D16-49CE-BD02-AD416196D37A}"/>
              </a:ext>
              <a:ext uri="{C183D7F6-B498-43B3-948B-1728B52AA6E4}">
                <adec:decorative xmlns:adec="http://schemas.microsoft.com/office/drawing/2017/decorative" val="1"/>
              </a:ext>
            </a:extLst>
          </p:cNvPr>
          <p:cNvSpPr>
            <a:spLocks noGrp="1"/>
          </p:cNvSpPr>
          <p:nvPr>
            <p:ph type="pic" idx="25" hasCustomPrompt="1"/>
          </p:nvPr>
        </p:nvSpPr>
        <p:spPr>
          <a:xfrm>
            <a:off x="9272016"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6" name="Picture 5">
            <a:extLst>
              <a:ext uri="{FF2B5EF4-FFF2-40B4-BE49-F238E27FC236}">
                <a16:creationId xmlns:a16="http://schemas.microsoft.com/office/drawing/2014/main" id="{CCC335E7-FA18-44DB-ACBC-F2DABE9FB384}"/>
              </a:ext>
              <a:ext uri="{C183D7F6-B498-43B3-948B-1728B52AA6E4}">
                <adec:decorative xmlns:adec="http://schemas.microsoft.com/office/drawing/2017/decorative" val="1"/>
              </a:ext>
            </a:extLst>
          </p:cNvPr>
          <p:cNvSpPr>
            <a:spLocks noGrp="1"/>
          </p:cNvSpPr>
          <p:nvPr>
            <p:ph type="pic" idx="26" hasCustomPrompt="1"/>
          </p:nvPr>
        </p:nvSpPr>
        <p:spPr>
          <a:xfrm>
            <a:off x="640080"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7" name="Picture 6">
            <a:extLst>
              <a:ext uri="{FF2B5EF4-FFF2-40B4-BE49-F238E27FC236}">
                <a16:creationId xmlns:a16="http://schemas.microsoft.com/office/drawing/2014/main" id="{BB740650-61A2-4FDC-8700-54D96F01FF5A}"/>
              </a:ext>
              <a:ext uri="{C183D7F6-B498-43B3-948B-1728B52AA6E4}">
                <adec:decorative xmlns:adec="http://schemas.microsoft.com/office/drawing/2017/decorative" val="1"/>
              </a:ext>
            </a:extLst>
          </p:cNvPr>
          <p:cNvSpPr>
            <a:spLocks noGrp="1"/>
          </p:cNvSpPr>
          <p:nvPr>
            <p:ph type="pic" idx="27" hasCustomPrompt="1"/>
          </p:nvPr>
        </p:nvSpPr>
        <p:spPr>
          <a:xfrm>
            <a:off x="3517392"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8" name="Picture 7">
            <a:extLst>
              <a:ext uri="{FF2B5EF4-FFF2-40B4-BE49-F238E27FC236}">
                <a16:creationId xmlns:a16="http://schemas.microsoft.com/office/drawing/2014/main" id="{CA951A10-B648-4F4E-87FD-97FD8FEB4106}"/>
              </a:ext>
              <a:ext uri="{C183D7F6-B498-43B3-948B-1728B52AA6E4}">
                <adec:decorative xmlns:adec="http://schemas.microsoft.com/office/drawing/2017/decorative" val="1"/>
              </a:ext>
            </a:extLst>
          </p:cNvPr>
          <p:cNvSpPr>
            <a:spLocks noGrp="1"/>
          </p:cNvSpPr>
          <p:nvPr>
            <p:ph type="pic" idx="28" hasCustomPrompt="1"/>
          </p:nvPr>
        </p:nvSpPr>
        <p:spPr>
          <a:xfrm>
            <a:off x="6394704"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9" name="Picture 8">
            <a:extLst>
              <a:ext uri="{FF2B5EF4-FFF2-40B4-BE49-F238E27FC236}">
                <a16:creationId xmlns:a16="http://schemas.microsoft.com/office/drawing/2014/main" id="{1F4C4007-9EA0-4D1F-938D-A38B105119E9}"/>
              </a:ext>
              <a:ext uri="{C183D7F6-B498-43B3-948B-1728B52AA6E4}">
                <adec:decorative xmlns:adec="http://schemas.microsoft.com/office/drawing/2017/decorative" val="1"/>
              </a:ext>
            </a:extLst>
          </p:cNvPr>
          <p:cNvSpPr>
            <a:spLocks noGrp="1"/>
          </p:cNvSpPr>
          <p:nvPr>
            <p:ph type="pic" idx="29" hasCustomPrompt="1"/>
          </p:nvPr>
        </p:nvSpPr>
        <p:spPr>
          <a:xfrm>
            <a:off x="9272016"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536016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11375136"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subTitle" idx="2" hasCustomPrompt="1"/>
          </p:nvPr>
        </p:nvSpPr>
        <p:spPr>
          <a:xfrm>
            <a:off x="457200" y="5040376"/>
            <a:ext cx="11375136"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pic>
        <p:nvPicPr>
          <p:cNvPr id="6" name="Copyright1">
            <a:extLst>
              <a:ext uri="{FF2B5EF4-FFF2-40B4-BE49-F238E27FC236}">
                <a16:creationId xmlns:a16="http://schemas.microsoft.com/office/drawing/2014/main" id="{778EE4E8-00C6-48DD-8835-1470B6038F0A}"/>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486266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8 Sm Pics, and 8 Tex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D6BA6E7-5899-45FE-A720-127BD53EEDD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Lst>
          </p:cNvPr>
          <p:cNvSpPr>
            <a:spLocks noGrp="1"/>
          </p:cNvSpPr>
          <p:nvPr>
            <p:ph type="body" idx="16" hasCustomPrompt="1"/>
          </p:nvPr>
        </p:nvSpPr>
        <p:spPr>
          <a:xfrm>
            <a:off x="388620"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29" hasCustomPrompt="1"/>
          </p:nvPr>
        </p:nvSpPr>
        <p:spPr>
          <a:xfrm>
            <a:off x="9592056"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Tree>
    <p:custDataLst>
      <p:tags r:id="rId1"/>
    </p:custDataLst>
    <p:extLst>
      <p:ext uri="{BB962C8B-B14F-4D97-AF65-F5344CB8AC3E}">
        <p14:creationId xmlns:p14="http://schemas.microsoft.com/office/powerpoint/2010/main" val="342781245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Title, 8 Sm Pics, 8 Headers, and 8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935D4C44-4726-4FC3-A8AA-03445F8D8733}"/>
              </a:ext>
              <a:ext uri="{C183D7F6-B498-43B3-948B-1728B52AA6E4}">
                <adec:decorative xmlns:adec="http://schemas.microsoft.com/office/drawing/2017/decorative" val="1"/>
              </a:ext>
            </a:extLst>
          </p:cNvPr>
          <p:cNvGrpSpPr/>
          <p:nvPr/>
        </p:nvGrpSpPr>
        <p:grpSpPr>
          <a:xfrm>
            <a:off x="365759" y="1028377"/>
            <a:ext cx="11484864" cy="4791549"/>
            <a:chOff x="365759" y="1028377"/>
            <a:chExt cx="11484864" cy="4791549"/>
          </a:xfrm>
        </p:grpSpPr>
        <p:pic>
          <p:nvPicPr>
            <p:cNvPr id="96" name="Background">
              <a:extLst>
                <a:ext uri="{FF2B5EF4-FFF2-40B4-BE49-F238E27FC236}">
                  <a16:creationId xmlns:a16="http://schemas.microsoft.com/office/drawing/2014/main" id="{14CBF7C4-FBD4-4D0D-BD04-8E2CD586D72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2816120"/>
              <a:ext cx="11443716" cy="320040"/>
            </a:xfrm>
            <a:prstGeom prst="rect">
              <a:avLst/>
            </a:prstGeom>
          </p:spPr>
        </p:pic>
        <p:pic>
          <p:nvPicPr>
            <p:cNvPr id="95" name="Background">
              <a:extLst>
                <a:ext uri="{FF2B5EF4-FFF2-40B4-BE49-F238E27FC236}">
                  <a16:creationId xmlns:a16="http://schemas.microsoft.com/office/drawing/2014/main" id="{1C58BDB7-165B-4517-A042-E46D3D85D196}"/>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5499886"/>
              <a:ext cx="11443716" cy="320040"/>
            </a:xfrm>
            <a:prstGeom prst="rect">
              <a:avLst/>
            </a:prstGeom>
          </p:spPr>
        </p:pic>
        <p:pic>
          <p:nvPicPr>
            <p:cNvPr id="94" name="Divider">
              <a:extLst>
                <a:ext uri="{FF2B5EF4-FFF2-40B4-BE49-F238E27FC236}">
                  <a16:creationId xmlns:a16="http://schemas.microsoft.com/office/drawing/2014/main" id="{987C7E22-9002-48C2-9498-CFDECD00E89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8 headers,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88620"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Top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65932"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Top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43244"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Top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20556"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 uri="{C183D7F6-B498-43B3-948B-1728B52AA6E4}">
                <adec:decorative xmlns:adec="http://schemas.microsoft.com/office/drawing/2017/decorative" val="0"/>
              </a:ext>
            </a:extLst>
          </p:cNvPr>
          <p:cNvSpPr>
            <a:spLocks noGrp="1"/>
          </p:cNvSpPr>
          <p:nvPr>
            <p:ph type="body" idx="16" hasCustomPrompt="1"/>
          </p:nvPr>
        </p:nvSpPr>
        <p:spPr>
          <a:xfrm>
            <a:off x="388620"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6" name="Content Bottom Left">
            <a:extLst>
              <a:ext uri="{FF2B5EF4-FFF2-40B4-BE49-F238E27FC236}">
                <a16:creationId xmlns:a16="http://schemas.microsoft.com/office/drawing/2014/main" id="{4D93D3AB-1EE8-404D-9F8C-ED6967836914}"/>
              </a:ext>
            </a:extLst>
          </p:cNvPr>
          <p:cNvSpPr>
            <a:spLocks noGrp="1"/>
          </p:cNvSpPr>
          <p:nvPr>
            <p:ph type="body" idx="6" hasCustomPrompt="1"/>
          </p:nvPr>
        </p:nvSpPr>
        <p:spPr>
          <a:xfrm>
            <a:off x="388620"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Bottom Left Center">
            <a:extLst>
              <a:ext uri="{FF2B5EF4-FFF2-40B4-BE49-F238E27FC236}">
                <a16:creationId xmlns:a16="http://schemas.microsoft.com/office/drawing/2014/main" id="{E00DC7A1-D213-4110-B8F7-671693ED3BA2}"/>
              </a:ext>
            </a:extLst>
          </p:cNvPr>
          <p:cNvSpPr>
            <a:spLocks noGrp="1"/>
          </p:cNvSpPr>
          <p:nvPr>
            <p:ph type="body" idx="7" hasCustomPrompt="1"/>
          </p:nvPr>
        </p:nvSpPr>
        <p:spPr>
          <a:xfrm>
            <a:off x="3265932"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Bottom Center Right">
            <a:extLst>
              <a:ext uri="{FF2B5EF4-FFF2-40B4-BE49-F238E27FC236}">
                <a16:creationId xmlns:a16="http://schemas.microsoft.com/office/drawing/2014/main" id="{9B368858-C97D-421E-8EFA-7300741447EE}"/>
              </a:ext>
            </a:extLst>
          </p:cNvPr>
          <p:cNvSpPr>
            <a:spLocks noGrp="1"/>
          </p:cNvSpPr>
          <p:nvPr>
            <p:ph type="body" idx="8" hasCustomPrompt="1"/>
          </p:nvPr>
        </p:nvSpPr>
        <p:spPr>
          <a:xfrm>
            <a:off x="6143244"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9" hasCustomPrompt="1"/>
          </p:nvPr>
        </p:nvSpPr>
        <p:spPr>
          <a:xfrm>
            <a:off x="9592056"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1" name="Content Bottom Right">
            <a:extLst>
              <a:ext uri="{FF2B5EF4-FFF2-40B4-BE49-F238E27FC236}">
                <a16:creationId xmlns:a16="http://schemas.microsoft.com/office/drawing/2014/main" id="{FD06B556-F6DC-4CCE-8B02-F0089954096F}"/>
              </a:ext>
            </a:extLst>
          </p:cNvPr>
          <p:cNvSpPr>
            <a:spLocks noGrp="1"/>
          </p:cNvSpPr>
          <p:nvPr>
            <p:ph type="body" idx="9" hasCustomPrompt="1"/>
          </p:nvPr>
        </p:nvSpPr>
        <p:spPr>
          <a:xfrm>
            <a:off x="9020556"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923038984"/>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x" preserve="1">
  <p:cSld name="Title Only">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86698E16-E131-4493-9302-E0BED45D763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D43F84C4-7A63-4092-877E-74B82484132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layout</a:t>
            </a:r>
          </a:p>
        </p:txBody>
      </p:sp>
    </p:spTree>
    <p:custDataLst>
      <p:tags r:id="rId1"/>
    </p:custDataLst>
    <p:extLst>
      <p:ext uri="{BB962C8B-B14F-4D97-AF65-F5344CB8AC3E}">
        <p14:creationId xmlns:p14="http://schemas.microsoft.com/office/powerpoint/2010/main" val="15523815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name="Title Only Blank">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05A6DC6-12AE-4044-A010-638B96074F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blank layout</a:t>
            </a:r>
          </a:p>
        </p:txBody>
      </p:sp>
    </p:spTree>
    <p:custDataLst>
      <p:tags r:id="rId1"/>
    </p:custDataLst>
    <p:extLst>
      <p:ext uri="{BB962C8B-B14F-4D97-AF65-F5344CB8AC3E}">
        <p14:creationId xmlns:p14="http://schemas.microsoft.com/office/powerpoint/2010/main" val="40240413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26FB18C2-E834-48CB-9414-9609DFCFF50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5D396EB3-B009-41EC-883D-783B45B4000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57831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299526"/>
            <a:ext cx="11466576" cy="289591"/>
          </a:xfrm>
        </p:spPr>
        <p:txBody>
          <a:bodyPr>
            <a:noAutofit/>
          </a:bodyPr>
          <a:lstStyle>
            <a:lvl1pPr>
              <a:defRPr sz="1600">
                <a:solidFill>
                  <a:srgbClr val="232F3E"/>
                </a:solidFill>
                <a:latin typeface="Amazon Ember Display Heavy"/>
              </a:defRPr>
            </a:lvl1pPr>
          </a:lstStyle>
          <a:p>
            <a:r>
              <a:rPr lang="en-US" dirty="0"/>
              <a:t>Architecture layout</a:t>
            </a:r>
          </a:p>
        </p:txBody>
      </p:sp>
    </p:spTree>
    <p:custDataLst>
      <p:tags r:id="rId1"/>
    </p:custDataLst>
    <p:extLst>
      <p:ext uri="{BB962C8B-B14F-4D97-AF65-F5344CB8AC3E}">
        <p14:creationId xmlns:p14="http://schemas.microsoft.com/office/powerpoint/2010/main" val="38923998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4932735-622B-4285-A776-740EAD7E422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0" y="154244"/>
            <a:ext cx="12192000" cy="289591"/>
          </a:xfrm>
        </p:spPr>
        <p:txBody>
          <a:bodyPr>
            <a:normAutofit/>
          </a:bodyPr>
          <a:lstStyle>
            <a:lvl1pPr marL="228600">
              <a:defRPr sz="1600">
                <a:solidFill>
                  <a:srgbClr val="232F3E"/>
                </a:solidFill>
                <a:latin typeface="Amazon Ember Display Heavy"/>
              </a:defRPr>
            </a:lvl1pPr>
          </a:lstStyle>
          <a:p>
            <a:r>
              <a:rPr lang="en-US" dirty="0"/>
              <a:t>Full Image layout</a:t>
            </a:r>
          </a:p>
        </p:txBody>
      </p:sp>
      <p:sp>
        <p:nvSpPr>
          <p:cNvPr id="22" name="Picture">
            <a:extLst>
              <a:ext uri="{FF2B5EF4-FFF2-40B4-BE49-F238E27FC236}">
                <a16:creationId xmlns:a16="http://schemas.microsoft.com/office/drawing/2014/main" id="{3725AF1B-6140-4505-81CD-922F8227415C}"/>
              </a:ext>
              <a:ext uri="{C183D7F6-B498-43B3-948B-1728B52AA6E4}">
                <adec:decorative xmlns:adec="http://schemas.microsoft.com/office/drawing/2017/decorative" val="1"/>
              </a:ext>
            </a:extLst>
          </p:cNvPr>
          <p:cNvSpPr>
            <a:spLocks noGrp="1"/>
          </p:cNvSpPr>
          <p:nvPr>
            <p:ph type="pic" idx="22" hasCustomPrompt="1"/>
          </p:nvPr>
        </p:nvSpPr>
        <p:spPr>
          <a:xfrm>
            <a:off x="0" y="444499"/>
            <a:ext cx="12192000" cy="5979265"/>
          </a:xfrm>
        </p:spPr>
        <p:txBody>
          <a:bodyPr anchor="ctr">
            <a:noAutofit/>
          </a:bodyPr>
          <a:lstStyle>
            <a:lvl1pPr marL="0" indent="0" algn="ctr">
              <a:buNone/>
              <a:defRPr sz="36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9597407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KC-Vertic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39813"/>
            <a:ext cx="4162425" cy="5407025"/>
          </a:xfrm>
          <a:noFill/>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6D2D170-961D-4140-B087-C6CFDF7BBD75}"/>
              </a:ext>
            </a:extLst>
          </p:cNvPr>
          <p:cNvSpPr>
            <a:spLocks noGrp="1"/>
          </p:cNvSpPr>
          <p:nvPr>
            <p:ph type="body" idx="13" hasCustomPrompt="1"/>
          </p:nvPr>
        </p:nvSpPr>
        <p:spPr>
          <a:xfrm>
            <a:off x="4526280" y="472744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B428E384-92E9-495A-9CAE-E33E3164F939}"/>
              </a:ext>
            </a:extLst>
          </p:cNvPr>
          <p:cNvSpPr>
            <a:spLocks noGrp="1"/>
          </p:cNvSpPr>
          <p:nvPr>
            <p:ph type="body" idx="14" hasCustomPrompt="1"/>
          </p:nvPr>
        </p:nvSpPr>
        <p:spPr>
          <a:xfrm>
            <a:off x="5431536" y="472744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DC41B7B5-B438-4885-90AE-758ABF2CA9F9}"/>
              </a:ext>
            </a:extLst>
          </p:cNvPr>
          <p:cNvSpPr>
            <a:spLocks noGrp="1"/>
          </p:cNvSpPr>
          <p:nvPr>
            <p:ph type="body" idx="15" hasCustomPrompt="1"/>
          </p:nvPr>
        </p:nvSpPr>
        <p:spPr>
          <a:xfrm>
            <a:off x="4526280" y="556869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09F72B28-4CF6-4FD1-BA4A-5A98215324E2}"/>
              </a:ext>
            </a:extLst>
          </p:cNvPr>
          <p:cNvSpPr>
            <a:spLocks noGrp="1"/>
          </p:cNvSpPr>
          <p:nvPr>
            <p:ph type="body" idx="16" hasCustomPrompt="1"/>
          </p:nvPr>
        </p:nvSpPr>
        <p:spPr>
          <a:xfrm>
            <a:off x="5431536" y="556869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49A00690-0DF5-4330-B89B-2C9BBCBD2182}"/>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2376214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KC-Vert-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9DC1246-3E71-42C8-88C8-CEB64C15A2A3}"/>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6"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93617314-864D-45CC-8F94-CE423E6637F9}"/>
              </a:ext>
            </a:extLst>
          </p:cNvPr>
          <p:cNvSpPr>
            <a:spLocks noGrp="1"/>
          </p:cNvSpPr>
          <p:nvPr>
            <p:ph type="body" idx="2" hasCustomPrompt="1"/>
          </p:nvPr>
        </p:nvSpPr>
        <p:spPr>
          <a:xfrm>
            <a:off x="365760" y="1039813"/>
            <a:ext cx="4162425" cy="5407025"/>
          </a:xfrm>
        </p:spPr>
        <p:txBody>
          <a:bodyPr>
            <a:normAutofit/>
          </a:bodyPr>
          <a:lstStyle>
            <a:lvl1pPr marL="0" indent="0" algn="l">
              <a:lnSpc>
                <a:spcPct val="100000"/>
              </a:lnSpc>
              <a:buNone/>
              <a:defRPr sz="2400">
                <a:solidFill>
                  <a:srgbClr val="232F3E"/>
                </a:solidFill>
              </a:defRPr>
            </a:lvl1pPr>
            <a:lvl2pPr algn="l">
              <a:defRPr sz="2000"/>
            </a:lvl2pPr>
            <a:lvl3pPr algn="l">
              <a:defRPr sz="1800"/>
            </a:lvl3pPr>
            <a:lvl4pPr algn="l">
              <a:defRPr sz="1600"/>
            </a:lvl4pPr>
            <a:lvl5pPr algn="l">
              <a:defRPr sz="1600"/>
            </a:lvl5pPr>
          </a:lstStyle>
          <a:p>
            <a:pPr lvl="0"/>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7" name="Fifth Resp #">
            <a:extLst>
              <a:ext uri="{FF2B5EF4-FFF2-40B4-BE49-F238E27FC236}">
                <a16:creationId xmlns:a16="http://schemas.microsoft.com/office/drawing/2014/main" id="{B6D2D170-961D-4140-B087-C6CFDF7BBD75}"/>
              </a:ext>
            </a:extLst>
          </p:cNvPr>
          <p:cNvSpPr>
            <a:spLocks noGrp="1"/>
          </p:cNvSpPr>
          <p:nvPr>
            <p:ph type="body" idx="12" hasCustomPrompt="1"/>
          </p:nvPr>
        </p:nvSpPr>
        <p:spPr>
          <a:xfrm>
            <a:off x="4526280" y="472744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3" name="Fifth Resp Text">
            <a:extLst>
              <a:ext uri="{FF2B5EF4-FFF2-40B4-BE49-F238E27FC236}">
                <a16:creationId xmlns:a16="http://schemas.microsoft.com/office/drawing/2014/main" id="{B428E384-92E9-495A-9CAE-E33E3164F939}"/>
              </a:ext>
            </a:extLst>
          </p:cNvPr>
          <p:cNvSpPr>
            <a:spLocks noGrp="1"/>
          </p:cNvSpPr>
          <p:nvPr>
            <p:ph type="body" idx="13" hasCustomPrompt="1"/>
          </p:nvPr>
        </p:nvSpPr>
        <p:spPr>
          <a:xfrm>
            <a:off x="5431536" y="472744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4" name="Sixth Resp #">
            <a:extLst>
              <a:ext uri="{FF2B5EF4-FFF2-40B4-BE49-F238E27FC236}">
                <a16:creationId xmlns:a16="http://schemas.microsoft.com/office/drawing/2014/main" id="{DC41B7B5-B438-4885-90AE-758ABF2CA9F9}"/>
              </a:ext>
            </a:extLst>
          </p:cNvPr>
          <p:cNvSpPr>
            <a:spLocks noGrp="1"/>
          </p:cNvSpPr>
          <p:nvPr>
            <p:ph type="body" idx="14" hasCustomPrompt="1"/>
          </p:nvPr>
        </p:nvSpPr>
        <p:spPr>
          <a:xfrm>
            <a:off x="4526280" y="556869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5" name="Sixth Resp Text">
            <a:extLst>
              <a:ext uri="{FF2B5EF4-FFF2-40B4-BE49-F238E27FC236}">
                <a16:creationId xmlns:a16="http://schemas.microsoft.com/office/drawing/2014/main" id="{09F72B28-4CF6-4FD1-BA4A-5A98215324E2}"/>
              </a:ext>
            </a:extLst>
          </p:cNvPr>
          <p:cNvSpPr>
            <a:spLocks noGrp="1"/>
          </p:cNvSpPr>
          <p:nvPr>
            <p:ph type="body" idx="15" hasCustomPrompt="1"/>
          </p:nvPr>
        </p:nvSpPr>
        <p:spPr>
          <a:xfrm>
            <a:off x="5431536" y="556869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19470469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reserve="1">
  <p:cSld name="KC-Vertic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11111"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0794" y="1420597"/>
            <a:ext cx="6723145" cy="4955378"/>
          </a:xfrm>
          <a:noFill/>
        </p:spPr>
        <p:txBody>
          <a:bodyPr lIns="91440" tIns="91440" rIns="182880" bIns="0" anchor="t"/>
          <a:lstStyle>
            <a:lvl1pPr marL="0" indent="0" algn="l">
              <a:lnSpc>
                <a:spcPct val="9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005D2766-8051-4525-B84F-5BD0A1EA30C0}"/>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0886865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reserve="1">
  <p:cSld name="KC-Vert-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19E744-E8A9-4BBA-9A46-E3C8187BE86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Answer and explanation – Option 2</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07808"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1536" y="1417320"/>
            <a:ext cx="6720840" cy="4955378"/>
          </a:xfrm>
          <a:noFill/>
        </p:spPr>
        <p:txBody>
          <a:bodyPr lIns="91440" tIns="91440" rIns="182880" bIns="0" anchor="t"/>
          <a:lstStyle>
            <a:lvl1pPr marL="0" indent="0" algn="l">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2653043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Module Out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ABD6F48-2C14-445B-9FF5-34BB44186A53}"/>
              </a:ext>
            </a:extLst>
          </p:cNvPr>
          <p:cNvSpPr>
            <a:spLocks noGrp="1"/>
          </p:cNvSpPr>
          <p:nvPr>
            <p:ph type="sldNum" idx="97"/>
          </p:nvPr>
        </p:nvSpPr>
        <p:spPr>
          <a:xfrm>
            <a:off x="11347704" y="6446520"/>
            <a:ext cx="484632" cy="228600"/>
          </a:xfrm>
        </p:spPr>
        <p:txBody>
          <a:bodyPr/>
          <a:lstStyle>
            <a:lvl1pPr>
              <a:defRPr>
                <a:solidFill>
                  <a:srgbClr val="232F3E"/>
                </a:solidFill>
                <a:latin typeface="+mn-lt"/>
              </a:defRPr>
            </a:lvl1pPr>
          </a:lstStyle>
          <a:p>
            <a:fld id="{4037B1B0-0345-4E15-985A-6BECCDBE474F}" type="slidenum">
              <a:rPr lang="en-US" smtClean="0"/>
              <a:pPr/>
              <a:t>‹#›</a:t>
            </a:fld>
            <a:endParaRPr lang="en-US" dirty="0"/>
          </a:p>
        </p:txBody>
      </p:sp>
      <p:sp>
        <p:nvSpPr>
          <p:cNvPr id="2" name="Module  Title">
            <a:extLst>
              <a:ext uri="{FF2B5EF4-FFF2-40B4-BE49-F238E27FC236}">
                <a16:creationId xmlns:a16="http://schemas.microsoft.com/office/drawing/2014/main" id="{3994D76F-ED98-46E1-ABB9-199672C46C02}"/>
              </a:ext>
            </a:extLst>
          </p:cNvPr>
          <p:cNvSpPr>
            <a:spLocks noGrp="1"/>
          </p:cNvSpPr>
          <p:nvPr>
            <p:ph type="body" idx="2" hasCustomPrompt="1"/>
          </p:nvPr>
        </p:nvSpPr>
        <p:spPr>
          <a:xfrm>
            <a:off x="365760" y="1123950"/>
            <a:ext cx="11634787" cy="388938"/>
          </a:xfrm>
        </p:spPr>
        <p:txBody>
          <a:bodyPr anchor="ctr" anchorCtr="0">
            <a:noAutofit/>
          </a:bodyPr>
          <a:lstStyle>
            <a:lvl1pPr marL="0" indent="0">
              <a:spcBef>
                <a:spcPts val="0"/>
              </a:spcBef>
              <a:spcAft>
                <a:spcPts val="0"/>
              </a:spcAft>
              <a:buNone/>
              <a:defRPr sz="2000">
                <a:solidFill>
                  <a:schemeClr val="bg1"/>
                </a:solidFill>
                <a:latin typeface="+mn-lt"/>
              </a:defRPr>
            </a:lvl1pPr>
          </a:lstStyle>
          <a:p>
            <a:pPr lvl="0"/>
            <a:r>
              <a:rPr lang="en-US" dirty="0"/>
              <a:t>Enter Module Title</a:t>
            </a:r>
          </a:p>
        </p:txBody>
      </p:sp>
      <p:sp>
        <p:nvSpPr>
          <p:cNvPr id="4" name="Section Title">
            <a:extLst>
              <a:ext uri="{FF2B5EF4-FFF2-40B4-BE49-F238E27FC236}">
                <a16:creationId xmlns:a16="http://schemas.microsoft.com/office/drawing/2014/main" id="{44A0A5D8-940C-44D0-9D06-4C68FEF7413D}"/>
              </a:ext>
            </a:extLst>
          </p:cNvPr>
          <p:cNvSpPr>
            <a:spLocks noGrp="1"/>
          </p:cNvSpPr>
          <p:nvPr>
            <p:ph type="title" idx="1" hasCustomPrompt="1"/>
          </p:nvPr>
        </p:nvSpPr>
        <p:spPr>
          <a:xfrm>
            <a:off x="365760" y="1541983"/>
            <a:ext cx="8547012" cy="1188720"/>
          </a:xfrm>
        </p:spPr>
        <p:txBody>
          <a:bodyPr/>
          <a:lstStyle>
            <a:lvl1pPr>
              <a:spcBef>
                <a:spcPts val="0"/>
              </a:spcBef>
              <a:spcAft>
                <a:spcPts val="0"/>
              </a:spcAft>
              <a:defRPr>
                <a:solidFill>
                  <a:schemeClr val="bg1"/>
                </a:solidFill>
                <a:latin typeface="Amazon Ember Display Heavy"/>
              </a:defRPr>
            </a:lvl1pPr>
          </a:lstStyle>
          <a:p>
            <a:r>
              <a:rPr lang="en-US" dirty="0"/>
              <a:t>Enter section title</a:t>
            </a:r>
          </a:p>
        </p:txBody>
      </p:sp>
      <p:sp>
        <p:nvSpPr>
          <p:cNvPr id="3" name="Module Outline">
            <a:extLst>
              <a:ext uri="{FF2B5EF4-FFF2-40B4-BE49-F238E27FC236}">
                <a16:creationId xmlns:a16="http://schemas.microsoft.com/office/drawing/2014/main" id="{91A6C2FB-ED41-4361-926E-A4180B7A0A60}"/>
              </a:ext>
            </a:extLst>
          </p:cNvPr>
          <p:cNvSpPr>
            <a:spLocks noGrp="1"/>
          </p:cNvSpPr>
          <p:nvPr>
            <p:ph type="body" idx="3" hasCustomPrompt="1"/>
          </p:nvPr>
        </p:nvSpPr>
        <p:spPr>
          <a:xfrm>
            <a:off x="914400" y="2743200"/>
            <a:ext cx="7998372" cy="3657600"/>
          </a:xfrm>
        </p:spPr>
        <p:txBody>
          <a:bodyPr/>
          <a:lstStyle>
            <a:lvl1pPr marL="0" indent="0">
              <a:spcBef>
                <a:spcPts val="0"/>
              </a:spcBef>
              <a:spcAft>
                <a:spcPts val="600"/>
              </a:spcAft>
              <a:buNone/>
              <a:defRPr>
                <a:solidFill>
                  <a:schemeClr val="bg1"/>
                </a:solidFill>
                <a:latin typeface="+mn-lt"/>
              </a:defRPr>
            </a:lvl1pPr>
          </a:lstStyle>
          <a:p>
            <a:pPr lvl="0"/>
            <a:r>
              <a:rPr lang="en-US" dirty="0"/>
              <a:t>Enter topic list</a:t>
            </a:r>
          </a:p>
        </p:txBody>
      </p:sp>
      <p:pic>
        <p:nvPicPr>
          <p:cNvPr id="7" name="Copyright1">
            <a:extLst>
              <a:ext uri="{FF2B5EF4-FFF2-40B4-BE49-F238E27FC236}">
                <a16:creationId xmlns:a16="http://schemas.microsoft.com/office/drawing/2014/main" id="{90A2DFBB-3003-4080-87A9-825455A89862}"/>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19"/>
            <a:ext cx="4610100" cy="311150"/>
          </a:xfrm>
          <a:prstGeom prst="rect">
            <a:avLst/>
          </a:prstGeom>
        </p:spPr>
      </p:pic>
    </p:spTree>
    <p:extLst>
      <p:ext uri="{BB962C8B-B14F-4D97-AF65-F5344CB8AC3E}">
        <p14:creationId xmlns:p14="http://schemas.microsoft.com/office/powerpoint/2010/main" val="526271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QA-Horizontal">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chemeClr val="bg1"/>
                </a:solidFill>
                <a:latin typeface="Amazon Ember Display Heavy"/>
              </a:defRPr>
            </a:lvl1pPr>
          </a:lstStyle>
          <a:p>
            <a:r>
              <a:rPr lang="en-US" dirty="0"/>
              <a:t>Knowledge check</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pic>
        <p:nvPicPr>
          <p:cNvPr id="13" name="Copyright1">
            <a:extLst>
              <a:ext uri="{FF2B5EF4-FFF2-40B4-BE49-F238E27FC236}">
                <a16:creationId xmlns:a16="http://schemas.microsoft.com/office/drawing/2014/main" id="{D612BC5C-D183-4F43-9348-CEF078622BC7}"/>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1816277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A-Horz-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3A540A4D-7B1F-4055-BDC7-7451D12F0E3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rgbClr val="232F3E"/>
                </a:solidFill>
                <a:latin typeface="Amazon Ember Display Heavy"/>
              </a:defRPr>
            </a:lvl1pPr>
          </a:lstStyle>
          <a:p>
            <a:r>
              <a:rPr lang="en-US" dirty="0"/>
              <a:t>Knowledge check – Option 2</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Tree>
    <p:custDataLst>
      <p:tags r:id="rId1"/>
    </p:custDataLst>
    <p:extLst>
      <p:ext uri="{BB962C8B-B14F-4D97-AF65-F5344CB8AC3E}">
        <p14:creationId xmlns:p14="http://schemas.microsoft.com/office/powerpoint/2010/main" val="27479697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KC-Horizont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55445" cy="498849"/>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7" y="697780"/>
            <a:ext cx="11855445" cy="1328883"/>
          </a:xfrm>
          <a:noFill/>
        </p:spPr>
        <p:txBody>
          <a:bodyPr lIns="91440" tIns="0" rIns="91440" bIns="0">
            <a:normAutofit/>
          </a:bodyPr>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37865" cy="317500"/>
          </a:xfrm>
          <a:noFill/>
          <a:ln>
            <a:noFill/>
          </a:ln>
        </p:spPr>
        <p:txBody>
          <a:bodyPr lIns="91440" rIns="9144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2B452CCE-D69C-498E-9B48-C533DB88BC99}"/>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4271635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KC-Horz-Option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CAF8C10-F4D8-45A7-8490-441C53244D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25947" cy="498849"/>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825948" cy="1328883"/>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57678" cy="317500"/>
          </a:xfrm>
          <a:noFill/>
          <a:ln>
            <a:noFill/>
          </a:ln>
        </p:spPr>
        <p:txBody>
          <a:bodyPr lIns="91440" rIns="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2757238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reserve="1">
  <p:cSld name="KC-Horizont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771597" cy="1405081"/>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2E0A46E6-23DB-43F3-BD7E-C4579838F24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3429311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reserve="1">
  <p:cSld name="KC-Horz-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D596AB2-A27E-4CAB-B6E0-353909D02FB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rgbClr val="232F3E"/>
                </a:solidFill>
                <a:latin typeface="Amazon Ember Display Heavy"/>
              </a:defRPr>
            </a:lvl1pPr>
          </a:lstStyle>
          <a:p>
            <a:r>
              <a:rPr lang="en-US" dirty="0"/>
              <a:t>Answer and explanation – Option 1 </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1"/>
            <a:ext cx="11771597" cy="1345520"/>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4802348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DCF8F5D-C71E-4E90-8FF1-79EC1779773B}"/>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vertical text layout (international) </a:t>
            </a:r>
          </a:p>
        </p:txBody>
      </p:sp>
      <p:pic>
        <p:nvPicPr>
          <p:cNvPr id="99" name="Divider">
            <a:extLst>
              <a:ext uri="{FF2B5EF4-FFF2-40B4-BE49-F238E27FC236}">
                <a16:creationId xmlns:a16="http://schemas.microsoft.com/office/drawing/2014/main" id="{4367E5F6-DCA7-4FF7-A05C-EEBE6326C728}"/>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1033070"/>
            <a:ext cx="11466576" cy="5389244"/>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697864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62931EA5-40B0-4775-AC8C-735FB207C77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FDB7DAC-24E1-411C-8D5F-3A7FDF188C1D}"/>
              </a:ext>
            </a:extLst>
          </p:cNvPr>
          <p:cNvSpPr>
            <a:spLocks noGrp="1"/>
          </p:cNvSpPr>
          <p:nvPr>
            <p:ph type="title" idx="1" hasCustomPrompt="1"/>
          </p:nvPr>
        </p:nvSpPr>
        <p:spPr>
          <a:xfrm rot="5400000">
            <a:off x="8202716" y="2805126"/>
            <a:ext cx="6127095" cy="1132145"/>
          </a:xfrm>
        </p:spPr>
        <p:txBody>
          <a:bodyPr/>
          <a:lstStyle>
            <a:lvl1pPr marL="0" marR="0" indent="0" algn="l" defTabSz="914400" rtl="0" eaLnBrk="1" fontAlgn="auto" latinLnBrk="0" hangingPunct="1">
              <a:spcBef>
                <a:spcPct val="0"/>
              </a:spcBef>
              <a:spcAft>
                <a:spcPts val="0"/>
              </a:spcAft>
              <a:buClrTx/>
              <a:buSzTx/>
              <a:buFontTx/>
              <a:buNone/>
              <a:tabLst/>
              <a:defRPr>
                <a:solidFill>
                  <a:srgbClr val="232F3E"/>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pic>
        <p:nvPicPr>
          <p:cNvPr id="99" name="Divider">
            <a:extLst>
              <a:ext uri="{FF2B5EF4-FFF2-40B4-BE49-F238E27FC236}">
                <a16:creationId xmlns:a16="http://schemas.microsoft.com/office/drawing/2014/main" id="{DA666032-E924-4402-8485-DDD5D20112F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7636951" y="3348031"/>
            <a:ext cx="6126480"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307649"/>
            <a:ext cx="10298328" cy="6127095"/>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513685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a:br>
            <a:br>
              <a:rPr lang="en-US"/>
            </a:br>
            <a:r>
              <a:rPr lang="en-US"/>
              <a:t>-----------</a:t>
            </a:r>
            <a:br>
              <a:rPr lang="en-US"/>
            </a:br>
            <a:br>
              <a:rPr lang="en-US"/>
            </a:br>
            <a:r>
              <a:rPr lang="en-US"/>
              <a:t>Please </a:t>
            </a:r>
            <a:r>
              <a:rPr lang="en-US" dirty="0"/>
              <a:t>be sure to remove them before you </a:t>
            </a:r>
            <a:r>
              <a:rPr lang="en-US"/>
              <a:t>publish this deck.</a:t>
            </a:r>
            <a:endParaRPr lang="en-US" dirty="0"/>
          </a:p>
        </p:txBody>
      </p:sp>
      <p:sp>
        <p:nvSpPr>
          <p:cNvPr id="3" name="Slide Number Placeholder 2">
            <a:extLst>
              <a:ext uri="{FF2B5EF4-FFF2-40B4-BE49-F238E27FC236}">
                <a16:creationId xmlns:a16="http://schemas.microsoft.com/office/drawing/2014/main" id="{664A4F83-86A8-4C1D-A1E6-8D3A1610F4E7}"/>
              </a:ext>
            </a:extLst>
          </p:cNvPr>
          <p:cNvSpPr>
            <a:spLocks noGrp="1"/>
          </p:cNvSpPr>
          <p:nvPr>
            <p:ph type="sldNum" idx="10"/>
          </p:nvPr>
        </p:nvSpPr>
        <p:spPr/>
        <p:txBody>
          <a:bodyPr/>
          <a:lstStyle/>
          <a:p>
            <a:fld id="{4037B1B0-0345-4E15-985A-6BECCDBE474F}" type="slidenum">
              <a:rPr lang="en-US" smtClean="0"/>
              <a:pPr/>
              <a:t>‹#›</a:t>
            </a:fld>
            <a:endParaRPr lang="en-US" dirty="0"/>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STOP</a:t>
            </a:r>
          </a:p>
        </p:txBody>
      </p:sp>
    </p:spTree>
    <p:extLst>
      <p:ext uri="{BB962C8B-B14F-4D97-AF65-F5344CB8AC3E}">
        <p14:creationId xmlns:p14="http://schemas.microsoft.com/office/powerpoint/2010/main" val="42571185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opic Introduction Varia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rmAutofit/>
          </a:bodyPr>
          <a:lstStyle>
            <a:lvl1pPr algn="ctr">
              <a:defRPr sz="3600">
                <a:solidFill>
                  <a:schemeClr val="bg1"/>
                </a:solidFill>
                <a:latin typeface="Amazon Ember Display Heavy"/>
              </a:defRPr>
            </a:lvl1pPr>
          </a:lstStyle>
          <a:p>
            <a:r>
              <a:rPr lang="en-US" dirty="0"/>
              <a:t>Type title here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rm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7" name="Copyright1">
            <a:extLst>
              <a:ext uri="{FF2B5EF4-FFF2-40B4-BE49-F238E27FC236}">
                <a16:creationId xmlns:a16="http://schemas.microsoft.com/office/drawing/2014/main" id="{844CFF04-049D-40C7-9082-60C6CF7684A8}"/>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31910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1709738"/>
            <a:ext cx="11472013" cy="3609846"/>
          </a:xfrm>
        </p:spPr>
        <p:txBody>
          <a:bodyPr anchor="ctr">
            <a:normAutofit/>
          </a:bodyPr>
          <a:lstStyle>
            <a:lvl1pPr>
              <a:spcBef>
                <a:spcPts val="0"/>
              </a:spcBef>
              <a:spcAft>
                <a:spcPts val="0"/>
              </a:spcAft>
              <a:defRPr sz="4000">
                <a:solidFill>
                  <a:schemeClr val="bg1"/>
                </a:solidFill>
                <a:latin typeface="Amazon Ember Display Heavy"/>
              </a:defRPr>
            </a:lvl1pPr>
          </a:lstStyle>
          <a:p>
            <a:r>
              <a:rPr lang="en-US" dirty="0"/>
              <a:t>“Enter quote”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365760" y="5319584"/>
            <a:ext cx="11472013" cy="770066"/>
          </a:xfrm>
        </p:spPr>
        <p:txBody>
          <a:bodyPr/>
          <a:lstStyle>
            <a:lvl1pPr marL="0" indent="0">
              <a:spcBef>
                <a:spcPts val="0"/>
              </a:spcBef>
              <a:spcAft>
                <a:spcPts val="0"/>
              </a:spcAft>
              <a:buNone/>
              <a:defRPr sz="2800">
                <a:solidFill>
                  <a:schemeClr val="bg1"/>
                </a:solidFill>
              </a:defRPr>
            </a:lvl1pPr>
          </a:lstStyle>
          <a:p>
            <a:r>
              <a:rPr lang="en-US" dirty="0"/>
              <a:t>Attribution</a:t>
            </a:r>
          </a:p>
        </p:txBody>
      </p:sp>
      <p:pic>
        <p:nvPicPr>
          <p:cNvPr id="6" name="Copyright2">
            <a:extLst>
              <a:ext uri="{FF2B5EF4-FFF2-40B4-BE49-F238E27FC236}">
                <a16:creationId xmlns:a16="http://schemas.microsoft.com/office/drawing/2014/main" id="{7D4186D3-C2B3-4D1D-8DF1-801C1A413D21}"/>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218612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noChangeAspect="1"/>
          </p:cNvSpPr>
          <p:nvPr>
            <p:ph type="pic" idx="22" hasCustomPrompt="1"/>
          </p:nvPr>
        </p:nvSpPr>
        <p:spPr>
          <a:xfrm>
            <a:off x="8951074" y="2423160"/>
            <a:ext cx="2011680" cy="201168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827477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cademyQuestion">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0" y="185995"/>
            <a:ext cx="12192000" cy="535531"/>
          </a:xfrm>
        </p:spPr>
        <p:txBody>
          <a:bodyPr wrap="square" lIns="182880" rIns="182880">
            <a:spAutoFit/>
          </a:bodyPr>
          <a:lstStyle>
            <a:lvl1pPr>
              <a:lnSpc>
                <a:spcPct val="90000"/>
              </a:lnSpc>
              <a:spcAft>
                <a:spcPts val="0"/>
              </a:spcAft>
              <a:defRPr sz="3200">
                <a:solidFill>
                  <a:srgbClr val="232F3E"/>
                </a:solidFill>
                <a:latin typeface="Amazon Ember Display Heavy"/>
              </a:defRPr>
            </a:lvl1pPr>
          </a:lstStyle>
          <a:p>
            <a:r>
              <a:rPr lang="en-US" dirty="0"/>
              <a:t>Title and text column</a:t>
            </a:r>
          </a:p>
        </p:txBody>
      </p:sp>
      <p:sp>
        <p:nvSpPr>
          <p:cNvPr id="7" name="Text Placeholder 6">
            <a:extLst>
              <a:ext uri="{FF2B5EF4-FFF2-40B4-BE49-F238E27FC236}">
                <a16:creationId xmlns:a16="http://schemas.microsoft.com/office/drawing/2014/main" id="{4F12F17D-55AD-4982-8FE2-C0E80D143499}"/>
              </a:ext>
            </a:extLst>
          </p:cNvPr>
          <p:cNvSpPr>
            <a:spLocks noGrp="1"/>
          </p:cNvSpPr>
          <p:nvPr>
            <p:ph type="body" sz="quarter" idx="98" hasCustomPrompt="1"/>
          </p:nvPr>
        </p:nvSpPr>
        <p:spPr>
          <a:xfrm>
            <a:off x="0" y="721526"/>
            <a:ext cx="12192000" cy="1463040"/>
          </a:xfrm>
          <a:solidFill>
            <a:schemeClr val="accent1"/>
          </a:solidFill>
        </p:spPr>
        <p:txBody>
          <a:bodyPr lIns="182880" tIns="91440" rIns="182880" bIns="91440">
            <a:noAutofit/>
          </a:bodyPr>
          <a:lstStyle>
            <a:lvl1pPr marL="0" indent="0">
              <a:lnSpc>
                <a:spcPct val="100000"/>
              </a:lnSpc>
              <a:spcAft>
                <a:spcPts val="600"/>
              </a:spcAft>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Enter question text here</a:t>
            </a:r>
          </a:p>
        </p:txBody>
      </p:sp>
    </p:spTree>
    <p:custDataLst>
      <p:tags r:id="rId1"/>
    </p:custDataLst>
    <p:extLst>
      <p:ext uri="{BB962C8B-B14F-4D97-AF65-F5344CB8AC3E}">
        <p14:creationId xmlns:p14="http://schemas.microsoft.com/office/powerpoint/2010/main" val="856589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defRPr sz="3600">
                <a:solidFill>
                  <a:srgbClr val="F1F3F3"/>
                </a:solidFill>
                <a:latin typeface="Amazon Ember Display Heavy"/>
              </a:defRPr>
            </a:lvl1pPr>
          </a:lstStyle>
          <a:p>
            <a:r>
              <a:rPr lang="en-US" dirty="0"/>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dirty="0"/>
              <a:t>Click to add content</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6" name="Copyright1">
            <a:extLst>
              <a:ext uri="{FF2B5EF4-FFF2-40B4-BE49-F238E27FC236}">
                <a16:creationId xmlns:a16="http://schemas.microsoft.com/office/drawing/2014/main" id="{0BBBF875-E0E3-4837-9CCC-88E0DAFE277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2526479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E52B1449-9D22-45E9-8E29-DD9653749C2D}"/>
              </a:ext>
            </a:extLst>
          </p:cNvPr>
          <p:cNvSpPr>
            <a:spLocks noGrp="1"/>
          </p:cNvSpPr>
          <p:nvPr>
            <p:ph type="title" idx="1" hasCustomPrompt="1"/>
          </p:nvPr>
        </p:nvSpPr>
        <p:spPr>
          <a:xfrm>
            <a:off x="457200" y="1256247"/>
            <a:ext cx="7998031" cy="4049824"/>
          </a:xfrm>
        </p:spPr>
        <p:txBody>
          <a:bodyPr anchor="ctr">
            <a:noAutofit/>
          </a:bodyPr>
          <a:lstStyle>
            <a:lvl1pPr>
              <a:lnSpc>
                <a:spcPct val="100000"/>
              </a:lnSpc>
              <a:spcBef>
                <a:spcPts val="0"/>
              </a:spcBef>
              <a:defRPr sz="4400">
                <a:solidFill>
                  <a:schemeClr val="bg1"/>
                </a:solidFill>
                <a:latin typeface="Amazon Ember Display Heavy"/>
              </a:defRPr>
            </a:lvl1pPr>
          </a:lstStyle>
          <a:p>
            <a:r>
              <a:rPr lang="en-US" dirty="0"/>
              <a:t>Thank you text</a:t>
            </a:r>
          </a:p>
        </p:txBody>
      </p:sp>
      <p:sp>
        <p:nvSpPr>
          <p:cNvPr id="2" name="Corrections text">
            <a:extLst>
              <a:ext uri="{FF2B5EF4-FFF2-40B4-BE49-F238E27FC236}">
                <a16:creationId xmlns:a16="http://schemas.microsoft.com/office/drawing/2014/main" id="{6A373FD5-C6D5-4BB3-B1C2-AF88C1A95E05}"/>
              </a:ext>
            </a:extLst>
          </p:cNvPr>
          <p:cNvSpPr>
            <a:spLocks noGrp="1"/>
          </p:cNvSpPr>
          <p:nvPr>
            <p:ph type="body" idx="2" hasCustomPrompt="1"/>
          </p:nvPr>
        </p:nvSpPr>
        <p:spPr>
          <a:xfrm>
            <a:off x="457200" y="5305425"/>
            <a:ext cx="7997825" cy="1141413"/>
          </a:xfrm>
        </p:spPr>
        <p:txBody>
          <a:bodyPr>
            <a:noAutofit/>
          </a:bodyPr>
          <a:lstStyle>
            <a:lvl1pPr marL="0" indent="0">
              <a:lnSpc>
                <a:spcPct val="100000"/>
              </a:lnSpc>
              <a:spcBef>
                <a:spcPts val="0"/>
              </a:spcBef>
              <a:spcAft>
                <a:spcPts val="0"/>
              </a:spcAft>
              <a:buClrTx/>
              <a:buSzTx/>
              <a:buFontTx/>
              <a:buNone/>
              <a:tabLst/>
              <a:defRPr lang="en-US" b="0" cap="none" spc="0" baseline="0">
                <a:ln>
                  <a:noFill/>
                </a:ln>
                <a:solidFill>
                  <a:schemeClr val="bg1"/>
                </a:solidFill>
                <a:effectLst/>
              </a:defRPr>
            </a:lvl1pPr>
            <a:lvl2pPr marL="457200" indent="0">
              <a:buNone/>
              <a:defRPr sz="2000">
                <a:solidFill>
                  <a:schemeClr val="bg2"/>
                </a:solidFill>
              </a:defRPr>
            </a:lvl2pPr>
            <a:lvl3pPr marL="914400" indent="0">
              <a:buNone/>
              <a:defRPr sz="1800">
                <a:solidFill>
                  <a:schemeClr val="bg2"/>
                </a:solidFill>
              </a:defRPr>
            </a:lvl3pPr>
            <a:lvl4pPr marL="1371600" indent="0">
              <a:buNone/>
              <a:defRPr sz="1600">
                <a:solidFill>
                  <a:schemeClr val="bg2"/>
                </a:solidFill>
              </a:defRPr>
            </a:lvl4pPr>
            <a:lvl5pPr marL="1828800" indent="0">
              <a:buNone/>
              <a:defRPr sz="1600">
                <a:solidFill>
                  <a:schemeClr val="bg2"/>
                </a:solidFill>
              </a:defRPr>
            </a:lvl5pPr>
          </a:lstStyle>
          <a:p>
            <a:pPr marL="0" indent="0">
              <a:lnSpc>
                <a:spcPct val="100000"/>
              </a:lnSpc>
              <a:spcBef>
                <a:spcPts val="0"/>
              </a:spcBef>
              <a:spcAft>
                <a:spcPts val="0"/>
              </a:spcAft>
              <a:buClrTx/>
              <a:buSzTx/>
              <a:buFontTx/>
              <a:buNone/>
              <a:tabLst/>
              <a:defRPr/>
            </a:pPr>
            <a:r>
              <a:rPr lang="en-US" sz="1800" dirty="0">
                <a:solidFill>
                  <a:srgbClr val="F1F3F3"/>
                </a:solidFill>
              </a:rPr>
              <a:t>Type: Corrections, feedback, or other questions? </a:t>
            </a:r>
            <a:br>
              <a:rPr lang="en-US" sz="1800" dirty="0">
                <a:solidFill>
                  <a:srgbClr val="F1F3F3"/>
                </a:solidFill>
              </a:rPr>
            </a:br>
            <a:r>
              <a:rPr lang="en-US" sz="1800" dirty="0">
                <a:solidFill>
                  <a:srgbClr val="F1F3F3"/>
                </a:solidFill>
              </a:rPr>
              <a:t>Contact us at https://support.aws.amazon.com/#/contacts/aws-academy.</a:t>
            </a:r>
          </a:p>
        </p:txBody>
      </p:sp>
      <p:pic>
        <p:nvPicPr>
          <p:cNvPr id="6" name="Copyright1">
            <a:extLst>
              <a:ext uri="{FF2B5EF4-FFF2-40B4-BE49-F238E27FC236}">
                <a16:creationId xmlns:a16="http://schemas.microsoft.com/office/drawing/2014/main" id="{872813F7-982A-459F-982C-723833FAAEAB}"/>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4183191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lnSpc>
                <a:spcPct val="90000"/>
              </a:lnSpc>
              <a:spcAft>
                <a:spcPts val="0"/>
              </a:spcAft>
              <a:defRPr>
                <a:solidFill>
                  <a:srgbClr val="232F3E"/>
                </a:solidFill>
                <a:latin typeface="Amazon Ember Display Heavy"/>
              </a:defRPr>
            </a:lvl1pPr>
          </a:lstStyle>
          <a:p>
            <a:r>
              <a:rPr lang="en-US" dirty="0"/>
              <a:t>Title and text column</a:t>
            </a:r>
          </a:p>
        </p:txBody>
      </p:sp>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097280"/>
            <a:ext cx="11466576" cy="5330952"/>
          </a:xfrm>
        </p:spPr>
        <p:txBody>
          <a:bodyPr>
            <a:norm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5017040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4.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3">
            <a:lum/>
          </a:blip>
          <a:srcRect/>
          <a:stretch>
            <a:fillRect/>
          </a:stretch>
        </a:blipFill>
        <a:effectLst/>
      </p:bgPr>
    </p:bg>
    <p:spTree>
      <p:nvGrpSpPr>
        <p:cNvPr id="1" name=""/>
        <p:cNvGrpSpPr/>
        <p:nvPr/>
      </p:nvGrpSpPr>
      <p:grpSpPr>
        <a:xfrm>
          <a:off x="0" y="0"/>
          <a:ext cx="0" cy="0"/>
          <a:chOff x="0" y="0"/>
          <a:chExt cx="0" cy="0"/>
        </a:xfrm>
      </p:grpSpPr>
      <p:sp>
        <p:nvSpPr>
          <p:cNvPr id="89" name="Slide Number">
            <a:extLst>
              <a:ext uri="{FF2B5EF4-FFF2-40B4-BE49-F238E27FC236}">
                <a16:creationId xmlns:a16="http://schemas.microsoft.com/office/drawing/2014/main" id="{A07A00D0-EC0A-44D2-9309-40C08E7F67D5}"/>
              </a:ext>
            </a:extLst>
          </p:cNvPr>
          <p:cNvSpPr>
            <a:spLocks noGrp="1"/>
          </p:cNvSpPr>
          <p:nvPr>
            <p:ph type="sldNum" idx="89"/>
          </p:nvPr>
        </p:nvSpPr>
        <p:spPr>
          <a:xfrm>
            <a:off x="11466576" y="6446520"/>
            <a:ext cx="484632" cy="228600"/>
          </a:xfrm>
          <a:prstGeom prst="rect">
            <a:avLst/>
          </a:prstGeom>
        </p:spPr>
        <p:txBody>
          <a:bodyPr vert="horz" lIns="0" tIns="0" rIns="0" bIns="0" rtlCol="0" anchor="ctr"/>
          <a:lstStyle>
            <a:lvl1pPr algn="r">
              <a:defRPr sz="1200">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5BD4D1B-B3EB-4C0C-8CE3-A35C1F88F6BC}"/>
              </a:ext>
            </a:extLst>
          </p:cNvPr>
          <p:cNvSpPr>
            <a:spLocks noGrp="1"/>
          </p:cNvSpPr>
          <p:nvPr>
            <p:ph type="title" idx="1"/>
          </p:nvPr>
        </p:nvSpPr>
        <p:spPr>
          <a:xfrm>
            <a:off x="365760" y="301752"/>
            <a:ext cx="11567160" cy="731520"/>
          </a:xfrm>
          <a:prstGeom prst="rect">
            <a:avLst/>
          </a:prstGeom>
        </p:spPr>
        <p:txBody>
          <a:bodyPr vert="horz" lIns="91440" tIns="45720" rIns="91440" bIns="45720" rtlCol="0" anchor="ctr">
            <a:normAutofit/>
          </a:bodyPr>
          <a:lstStyle/>
          <a:p>
            <a:r>
              <a:rPr lang="en-US" dirty="0"/>
              <a:t>Click to edit Master title style</a:t>
            </a:r>
          </a:p>
        </p:txBody>
      </p:sp>
      <p:sp>
        <p:nvSpPr>
          <p:cNvPr id="2" name="Content">
            <a:extLst>
              <a:ext uri="{FF2B5EF4-FFF2-40B4-BE49-F238E27FC236}">
                <a16:creationId xmlns:a16="http://schemas.microsoft.com/office/drawing/2014/main" id="{3AF961A5-759C-41EF-B858-64D5160112BA}"/>
              </a:ext>
            </a:extLst>
          </p:cNvPr>
          <p:cNvSpPr>
            <a:spLocks noGrp="1"/>
          </p:cNvSpPr>
          <p:nvPr>
            <p:ph type="body" idx="2"/>
          </p:nvPr>
        </p:nvSpPr>
        <p:spPr>
          <a:xfrm>
            <a:off x="365760" y="1143000"/>
            <a:ext cx="11567160" cy="5294376"/>
          </a:xfrm>
          <a:prstGeom prst="rect">
            <a:avLst/>
          </a:prstGeom>
        </p:spPr>
        <p:txBody>
          <a:bodyPr vert="horz" lIns="91440" tIns="45720" rIns="91440" bIns="45720" rtlCol="0">
            <a:normAutofit/>
          </a:bodyPr>
          <a:lstStyle/>
          <a:p>
            <a:pPr marL="230188" lvl="0" indent="-230188" defTabSz="228600">
              <a:lnSpc>
                <a:spcPct val="100000"/>
              </a:lnSpc>
              <a:spcBef>
                <a:spcPts val="500"/>
              </a:spcBef>
              <a:spcAft>
                <a:spcPts val="600"/>
              </a:spcAft>
              <a:buFont typeface="Amazon Ember Display"/>
            </a:pPr>
            <a:r>
              <a:rPr lang="en-US" dirty="0"/>
              <a:t>Edit Master text styles</a:t>
            </a:r>
          </a:p>
          <a:p>
            <a:pPr marL="457200" lvl="1" indent="-230188" defTabSz="228600">
              <a:lnSpc>
                <a:spcPct val="100000"/>
              </a:lnSpc>
              <a:spcAft>
                <a:spcPts val="600"/>
              </a:spcAft>
              <a:buFont typeface="Amazon Ember Display"/>
            </a:pPr>
            <a:r>
              <a:rPr lang="en-US" dirty="0"/>
              <a:t>Second level</a:t>
            </a:r>
          </a:p>
          <a:p>
            <a:pPr marL="685800" lvl="2" indent="-230188" defTabSz="228600">
              <a:lnSpc>
                <a:spcPct val="100000"/>
              </a:lnSpc>
              <a:spcAft>
                <a:spcPts val="600"/>
              </a:spcAft>
              <a:buFont typeface="Amazon Ember Display"/>
            </a:pPr>
            <a:r>
              <a:rPr lang="en-US" dirty="0"/>
              <a:t>Third level</a:t>
            </a:r>
          </a:p>
          <a:p>
            <a:pPr marL="914400" lvl="3" indent="-230188" defTabSz="228600">
              <a:lnSpc>
                <a:spcPct val="100000"/>
              </a:lnSpc>
              <a:spcAft>
                <a:spcPts val="600"/>
              </a:spcAft>
              <a:buFont typeface="Amazon Ember Display"/>
            </a:pPr>
            <a:r>
              <a:rPr lang="en-US" dirty="0"/>
              <a:t>Fourth level</a:t>
            </a:r>
          </a:p>
          <a:p>
            <a:pPr marL="1143000" lvl="4" indent="-230188" defTabSz="228600">
              <a:lnSpc>
                <a:spcPct val="100000"/>
              </a:lnSpc>
              <a:spcAft>
                <a:spcPts val="600"/>
              </a:spcAft>
              <a:buFont typeface="Amazon Ember Display"/>
            </a:pPr>
            <a:r>
              <a:rPr lang="en-US" dirty="0"/>
              <a:t>Fifth level</a:t>
            </a:r>
          </a:p>
        </p:txBody>
      </p:sp>
      <p:pic>
        <p:nvPicPr>
          <p:cNvPr id="98" name="AWS Logo">
            <a:extLst>
              <a:ext uri="{FF2B5EF4-FFF2-40B4-BE49-F238E27FC236}">
                <a16:creationId xmlns:a16="http://schemas.microsoft.com/office/drawing/2014/main" id="{9E7E1626-AACF-488B-8999-ACEC2A595C0B}"/>
              </a:ext>
              <a:ext uri="{C183D7F6-B498-43B3-948B-1728B52AA6E4}">
                <adec:decorative xmlns:adec="http://schemas.microsoft.com/office/drawing/2017/decorative" val="1"/>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243599" y="6445721"/>
            <a:ext cx="366979" cy="219456"/>
          </a:xfrm>
          <a:prstGeom prst="rect">
            <a:avLst/>
          </a:prstGeom>
        </p:spPr>
      </p:pic>
      <p:pic>
        <p:nvPicPr>
          <p:cNvPr id="6" name="Copyright1">
            <a:extLst>
              <a:ext uri="{FF2B5EF4-FFF2-40B4-BE49-F238E27FC236}">
                <a16:creationId xmlns:a16="http://schemas.microsoft.com/office/drawing/2014/main" id="{C320C759-D5D0-424F-9E65-06BA1C6E83D1}"/>
              </a:ext>
              <a:ext uri="{C183D7F6-B498-43B3-948B-1728B52AA6E4}">
                <adec:decorative xmlns:adec="http://schemas.microsoft.com/office/drawing/2017/decorative" val="1"/>
              </a:ext>
            </a:extLst>
          </p:cNvPr>
          <p:cNvPicPr>
            <a:picLocks/>
          </p:cNvPicPr>
          <p:nvPr userDrawn="1"/>
        </p:nvPicPr>
        <p:blipFill>
          <a:blip r:embed="rId66">
            <a:extLst>
              <a:ext uri="{28A0092B-C50C-407E-A947-70E740481C1C}">
                <a14:useLocalDpi xmlns:a14="http://schemas.microsoft.com/office/drawing/2010/main" val="0"/>
              </a:ext>
            </a:extLst>
          </a:blip>
          <a:stretch>
            <a:fillRect/>
          </a:stretch>
        </p:blipFill>
        <p:spPr>
          <a:xfrm>
            <a:off x="3787140" y="6446520"/>
            <a:ext cx="4610100" cy="311150"/>
          </a:xfrm>
          <a:prstGeom prst="rect">
            <a:avLst/>
          </a:prstGeom>
        </p:spPr>
      </p:pic>
    </p:spTree>
    <p:extLst>
      <p:ext uri="{BB962C8B-B14F-4D97-AF65-F5344CB8AC3E}">
        <p14:creationId xmlns:p14="http://schemas.microsoft.com/office/powerpoint/2010/main" val="1510290783"/>
      </p:ext>
    </p:extLst>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319" r:id="rId7"/>
    <p:sldLayoutId id="2147484267" r:id="rId8"/>
    <p:sldLayoutId id="2147484268" r:id="rId9"/>
    <p:sldLayoutId id="2147484269" r:id="rId10"/>
    <p:sldLayoutId id="2147484270" r:id="rId11"/>
    <p:sldLayoutId id="2147484271" r:id="rId12"/>
    <p:sldLayoutId id="2147484272" r:id="rId13"/>
    <p:sldLayoutId id="2147484273" r:id="rId14"/>
    <p:sldLayoutId id="2147484274" r:id="rId15"/>
    <p:sldLayoutId id="2147484275" r:id="rId16"/>
    <p:sldLayoutId id="2147484276" r:id="rId17"/>
    <p:sldLayoutId id="2147484277" r:id="rId18"/>
    <p:sldLayoutId id="2147484278" r:id="rId19"/>
    <p:sldLayoutId id="2147484279" r:id="rId20"/>
    <p:sldLayoutId id="2147484280" r:id="rId21"/>
    <p:sldLayoutId id="2147484281" r:id="rId22"/>
    <p:sldLayoutId id="2147484282" r:id="rId23"/>
    <p:sldLayoutId id="2147484283" r:id="rId24"/>
    <p:sldLayoutId id="2147484284" r:id="rId25"/>
    <p:sldLayoutId id="2147484285" r:id="rId26"/>
    <p:sldLayoutId id="2147484286" r:id="rId27"/>
    <p:sldLayoutId id="2147484287" r:id="rId28"/>
    <p:sldLayoutId id="2147484288" r:id="rId29"/>
    <p:sldLayoutId id="2147484289" r:id="rId30"/>
    <p:sldLayoutId id="2147484290" r:id="rId31"/>
    <p:sldLayoutId id="2147484291" r:id="rId32"/>
    <p:sldLayoutId id="2147484292" r:id="rId33"/>
    <p:sldLayoutId id="2147484293" r:id="rId34"/>
    <p:sldLayoutId id="2147484294" r:id="rId35"/>
    <p:sldLayoutId id="2147484295" r:id="rId36"/>
    <p:sldLayoutId id="2147484296" r:id="rId37"/>
    <p:sldLayoutId id="2147484297" r:id="rId38"/>
    <p:sldLayoutId id="2147484298" r:id="rId39"/>
    <p:sldLayoutId id="2147484299" r:id="rId40"/>
    <p:sldLayoutId id="2147484300" r:id="rId41"/>
    <p:sldLayoutId id="2147484301" r:id="rId42"/>
    <p:sldLayoutId id="2147484302" r:id="rId43"/>
    <p:sldLayoutId id="2147484303" r:id="rId44"/>
    <p:sldLayoutId id="2147484304" r:id="rId45"/>
    <p:sldLayoutId id="2147484305" r:id="rId46"/>
    <p:sldLayoutId id="2147484306" r:id="rId47"/>
    <p:sldLayoutId id="2147484307" r:id="rId48"/>
    <p:sldLayoutId id="2147484308" r:id="rId49"/>
    <p:sldLayoutId id="2147484309" r:id="rId50"/>
    <p:sldLayoutId id="2147484310" r:id="rId51"/>
    <p:sldLayoutId id="2147484311" r:id="rId52"/>
    <p:sldLayoutId id="2147484312" r:id="rId53"/>
    <p:sldLayoutId id="2147484313" r:id="rId54"/>
    <p:sldLayoutId id="2147484314" r:id="rId55"/>
    <p:sldLayoutId id="2147484315" r:id="rId56"/>
    <p:sldLayoutId id="2147484316" r:id="rId57"/>
    <p:sldLayoutId id="2147483809" r:id="rId58"/>
    <p:sldLayoutId id="2147484317" r:id="rId59"/>
    <p:sldLayoutId id="2147484318" r:id="rId60"/>
    <p:sldLayoutId id="2147484320" r:id="rId61"/>
  </p:sldLayoutIdLst>
  <p:hf hdr="0" ftr="0" dt="0"/>
  <p:txStyles>
    <p:titleStyle>
      <a:lvl1pPr algn="l" defTabSz="914400" rtl="0" eaLnBrk="1" latinLnBrk="0" hangingPunct="1">
        <a:lnSpc>
          <a:spcPct val="90000"/>
        </a:lnSpc>
        <a:spcBef>
          <a:spcPct val="0"/>
        </a:spcBef>
        <a:buNone/>
        <a:defRPr sz="3600" kern="1200">
          <a:solidFill>
            <a:srgbClr val="232F3E"/>
          </a:solidFill>
          <a:latin typeface="Amazon Ember display"/>
        </a:defRPr>
      </a:lvl1pPr>
    </p:titleStyle>
    <p:bodyStyle>
      <a:lvl1pPr marL="228600" indent="-228600" algn="l" defTabSz="914400" rtl="0" eaLnBrk="1" latinLnBrk="0" hangingPunct="1">
        <a:lnSpc>
          <a:spcPct val="90000"/>
        </a:lnSpc>
        <a:spcBef>
          <a:spcPts val="0"/>
        </a:spcBef>
        <a:spcAft>
          <a:spcPts val="1200"/>
        </a:spcAft>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0"/>
        </a:spcBef>
        <a:spcAft>
          <a:spcPts val="1200"/>
        </a:spcAft>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0"/>
        </a:spcBef>
        <a:spcAft>
          <a:spcPts val="1200"/>
        </a:spcAft>
        <a:buFont typeface="Amazon Ember Display"/>
        <a:buChar char="•"/>
        <a:defRPr lang="en-US" sz="2000" kern="1200" dirty="0">
          <a:solidFill>
            <a:srgbClr val="232F3E"/>
          </a:solidFill>
          <a:latin typeface="Amazon Ember display"/>
        </a:defRPr>
      </a:lvl3pPr>
      <a:lvl4pPr marL="16002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p:bodyStyle>
    <p:otherStyle>
      <a:defPPr>
        <a:defRPr lang="en-US"/>
      </a:defPPr>
      <a:lvl1pPr marL="0" algn="l" defTabSz="914400" rtl="0" eaLnBrk="1" latinLnBrk="0" hangingPunct="1">
        <a:defRPr sz="1800" kern="1200">
          <a:solidFill>
            <a:schemeClr val="tx1"/>
          </a:solidFill>
          <a:latin typeface="Amazon Ember display"/>
        </a:defRPr>
      </a:lvl1pPr>
      <a:lvl2pPr marL="457200" algn="l" defTabSz="914400" rtl="0" eaLnBrk="1" latinLnBrk="0" hangingPunct="1">
        <a:defRPr sz="1800" kern="1200">
          <a:solidFill>
            <a:schemeClr val="tx1"/>
          </a:solidFill>
          <a:latin typeface="Amazon Ember display"/>
        </a:defRPr>
      </a:lvl2pPr>
      <a:lvl3pPr marL="914400" algn="l" defTabSz="914400" rtl="0" eaLnBrk="1" latinLnBrk="0" hangingPunct="1">
        <a:defRPr sz="1800" kern="1200">
          <a:solidFill>
            <a:schemeClr val="tx1"/>
          </a:solidFill>
          <a:latin typeface="Amazon Ember display"/>
        </a:defRPr>
      </a:lvl3pPr>
      <a:lvl4pPr marL="1371600" algn="l" defTabSz="914400" rtl="0" eaLnBrk="1" latinLnBrk="0" hangingPunct="1">
        <a:defRPr sz="1800" kern="1200">
          <a:solidFill>
            <a:schemeClr val="tx1"/>
          </a:solidFill>
          <a:latin typeface="Amazon Ember display"/>
        </a:defRPr>
      </a:lvl4pPr>
      <a:lvl5pPr marL="1828800" algn="l" defTabSz="914400" rtl="0" eaLnBrk="1" latinLnBrk="0" hangingPunct="1">
        <a:defRPr sz="1800" kern="1200">
          <a:solidFill>
            <a:schemeClr val="tx1"/>
          </a:solidFill>
          <a:latin typeface="Amazon Ember display"/>
        </a:defRPr>
      </a:lvl5pPr>
      <a:lvl6pPr marL="2286000" algn="l" defTabSz="914400" rtl="0" eaLnBrk="1" latinLnBrk="0" hangingPunct="1">
        <a:defRPr sz="1800" kern="1200">
          <a:solidFill>
            <a:schemeClr val="tx1"/>
          </a:solidFill>
          <a:latin typeface="Amazon Ember display"/>
        </a:defRPr>
      </a:lvl6pPr>
      <a:lvl7pPr marL="2743200" algn="l" defTabSz="914400" rtl="0" eaLnBrk="1" latinLnBrk="0" hangingPunct="1">
        <a:defRPr sz="1800" kern="1200">
          <a:solidFill>
            <a:schemeClr val="tx1"/>
          </a:solidFill>
          <a:latin typeface="Amazon Ember display"/>
        </a:defRPr>
      </a:lvl7pPr>
      <a:lvl8pPr marL="3200400" algn="l" defTabSz="914400" rtl="0" eaLnBrk="1" latinLnBrk="0" hangingPunct="1">
        <a:defRPr sz="1800" kern="1200">
          <a:solidFill>
            <a:schemeClr val="tx1"/>
          </a:solidFill>
          <a:latin typeface="Amazon Ember display"/>
        </a:defRPr>
      </a:lvl8pPr>
      <a:lvl9pPr marL="3657600" algn="l" defTabSz="914400" rtl="0" eaLnBrk="1" latinLnBrk="0" hangingPunct="1">
        <a:defRPr sz="1800" kern="1200">
          <a:solidFill>
            <a:schemeClr val="tx1"/>
          </a:solidFill>
          <a:latin typeface="Amazon Ember display"/>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file/d/1imkU7sB2y-mjAwA_zP3lcW69zavGVG5U/view?usp=sharing." TargetMode="External"/><Relationship Id="rId2" Type="http://schemas.openxmlformats.org/officeDocument/2006/relationships/notesSlide" Target="../notesSlides/notesSlide9.xml"/><Relationship Id="rId1" Type="http://schemas.openxmlformats.org/officeDocument/2006/relationships/slideLayout" Target="../slideLayouts/slideLayout59.xml"/><Relationship Id="rId5" Type="http://schemas.openxmlformats.org/officeDocument/2006/relationships/image" Target="../media/image36.png"/><Relationship Id="rId4" Type="http://schemas.openxmlformats.org/officeDocument/2006/relationships/hyperlink" Target="https://calculator.aws/#/estimate?id=d0c3d503343d7265e8b799c240b480eeafba3ae9"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webp"/><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jpg"/><Relationship Id="rId4" Type="http://schemas.openxmlformats.org/officeDocument/2006/relationships/image" Target="../media/image25.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341766F-F436-46E9-A30C-DB5888AD0AA7}"/>
              </a:ext>
            </a:extLst>
          </p:cNvPr>
          <p:cNvSpPr>
            <a:spLocks noGrp="1"/>
          </p:cNvSpPr>
          <p:nvPr>
            <p:ph type="title" idx="1"/>
          </p:nvPr>
        </p:nvSpPr>
        <p:spPr/>
        <p:txBody>
          <a:bodyPr/>
          <a:lstStyle/>
          <a:p>
            <a:r>
              <a:rPr lang="en-US" dirty="0"/>
              <a:t>Academy Lab Projects – Showcase</a:t>
            </a:r>
          </a:p>
        </p:txBody>
      </p:sp>
      <p:sp>
        <p:nvSpPr>
          <p:cNvPr id="7" name="Text Placeholder 6">
            <a:extLst>
              <a:ext uri="{FF2B5EF4-FFF2-40B4-BE49-F238E27FC236}">
                <a16:creationId xmlns:a16="http://schemas.microsoft.com/office/drawing/2014/main" id="{2CAF2D29-2980-4EDA-AF88-15884666C42C}"/>
              </a:ext>
            </a:extLst>
          </p:cNvPr>
          <p:cNvSpPr>
            <a:spLocks noGrp="1"/>
          </p:cNvSpPr>
          <p:nvPr>
            <p:ph type="body" idx="2"/>
          </p:nvPr>
        </p:nvSpPr>
        <p:spPr>
          <a:xfrm>
            <a:off x="457199" y="2772919"/>
            <a:ext cx="8611849" cy="3238137"/>
          </a:xfrm>
        </p:spPr>
        <p:txBody>
          <a:bodyPr>
            <a:normAutofit/>
          </a:bodyPr>
          <a:lstStyle/>
          <a:p>
            <a:r>
              <a:rPr lang="en-US" dirty="0"/>
              <a:t>Mostafa Ahmed Tantawy</a:t>
            </a:r>
          </a:p>
          <a:p>
            <a:endParaRPr lang="en-US" dirty="0"/>
          </a:p>
          <a:p>
            <a:r>
              <a:rPr lang="en-US" dirty="0"/>
              <a:t>AWS Web Application Project</a:t>
            </a:r>
          </a:p>
        </p:txBody>
      </p:sp>
    </p:spTree>
    <p:extLst>
      <p:ext uri="{BB962C8B-B14F-4D97-AF65-F5344CB8AC3E}">
        <p14:creationId xmlns:p14="http://schemas.microsoft.com/office/powerpoint/2010/main" val="1293668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090984-7B18-4AB9-8A29-7EAACAB93DB7}"/>
              </a:ext>
            </a:extLst>
          </p:cNvPr>
          <p:cNvSpPr>
            <a:spLocks noGrp="1"/>
          </p:cNvSpPr>
          <p:nvPr>
            <p:ph type="sldNum" idx="97"/>
          </p:nvPr>
        </p:nvSpPr>
        <p:spPr/>
        <p:txBody>
          <a:bodyPr/>
          <a:lstStyle/>
          <a:p>
            <a:fld id="{930176A1-BCF0-4712-97A6-6B495F55390B}" type="slidenum">
              <a:rPr lang="en-US" smtClean="0"/>
              <a:pPr/>
              <a:t>10</a:t>
            </a:fld>
            <a:endParaRPr lang="en-US" dirty="0"/>
          </a:p>
        </p:txBody>
      </p:sp>
      <p:sp>
        <p:nvSpPr>
          <p:cNvPr id="3" name="Title 2">
            <a:extLst>
              <a:ext uri="{FF2B5EF4-FFF2-40B4-BE49-F238E27FC236}">
                <a16:creationId xmlns:a16="http://schemas.microsoft.com/office/drawing/2014/main" id="{80692762-2E68-41FA-805E-632DBC4A8A06}"/>
              </a:ext>
            </a:extLst>
          </p:cNvPr>
          <p:cNvSpPr>
            <a:spLocks noGrp="1"/>
          </p:cNvSpPr>
          <p:nvPr>
            <p:ph type="title" idx="1"/>
          </p:nvPr>
        </p:nvSpPr>
        <p:spPr>
          <a:xfrm>
            <a:off x="243242" y="1654629"/>
            <a:ext cx="4062057" cy="696720"/>
          </a:xfrm>
        </p:spPr>
        <p:txBody>
          <a:bodyPr>
            <a:normAutofit/>
          </a:bodyPr>
          <a:lstStyle/>
          <a:p>
            <a:r>
              <a:rPr lang="en-US" dirty="0"/>
              <a:t>Demo</a:t>
            </a:r>
          </a:p>
        </p:txBody>
      </p:sp>
      <p:sp>
        <p:nvSpPr>
          <p:cNvPr id="4" name="Text Placeholder 3">
            <a:extLst>
              <a:ext uri="{FF2B5EF4-FFF2-40B4-BE49-F238E27FC236}">
                <a16:creationId xmlns:a16="http://schemas.microsoft.com/office/drawing/2014/main" id="{CAD25515-29E4-4B4A-A230-72A825FE8BEA}"/>
              </a:ext>
            </a:extLst>
          </p:cNvPr>
          <p:cNvSpPr>
            <a:spLocks noGrp="1"/>
          </p:cNvSpPr>
          <p:nvPr>
            <p:ph type="body" idx="3"/>
          </p:nvPr>
        </p:nvSpPr>
        <p:spPr>
          <a:xfrm>
            <a:off x="4592635" y="2801257"/>
            <a:ext cx="7239701" cy="3633493"/>
          </a:xfrm>
        </p:spPr>
        <p:txBody>
          <a:bodyPr>
            <a:normAutofit/>
          </a:bodyPr>
          <a:lstStyle/>
          <a:p>
            <a:pPr algn="ctr"/>
            <a:r>
              <a:rPr lang="en-US" sz="4000" b="1" dirty="0">
                <a:hlinkClick r:id="rId3"/>
              </a:rPr>
              <a:t>The Link of Diagram</a:t>
            </a:r>
            <a:endParaRPr lang="en-US" sz="4000" b="1" dirty="0"/>
          </a:p>
          <a:p>
            <a:pPr algn="ctr"/>
            <a:r>
              <a:rPr lang="en-US" sz="4000" b="1" dirty="0">
                <a:hlinkClick r:id="rId4"/>
              </a:rPr>
              <a:t>The Link of Calculation</a:t>
            </a:r>
            <a:endParaRPr lang="en-US" sz="4000" b="1" dirty="0"/>
          </a:p>
        </p:txBody>
      </p:sp>
      <p:pic>
        <p:nvPicPr>
          <p:cNvPr id="6" name="Content Placeholder 3">
            <a:extLst>
              <a:ext uri="{FF2B5EF4-FFF2-40B4-BE49-F238E27FC236}">
                <a16:creationId xmlns:a16="http://schemas.microsoft.com/office/drawing/2014/main" id="{631E6006-A2F5-4FBC-89E1-21AA08E18BE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711" y="2351349"/>
            <a:ext cx="2777117" cy="1851411"/>
          </a:xfrm>
          <a:prstGeom prst="rect">
            <a:avLst/>
          </a:prstGeom>
        </p:spPr>
      </p:pic>
    </p:spTree>
    <p:extLst>
      <p:ext uri="{BB962C8B-B14F-4D97-AF65-F5344CB8AC3E}">
        <p14:creationId xmlns:p14="http://schemas.microsoft.com/office/powerpoint/2010/main" val="3660179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A61D8-2BB7-F9C3-2B43-6734BB7B856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C28E64-6C2B-AFFC-7399-22D0B1CB1D13}"/>
              </a:ext>
            </a:extLst>
          </p:cNvPr>
          <p:cNvSpPr>
            <a:spLocks noGrp="1"/>
          </p:cNvSpPr>
          <p:nvPr>
            <p:ph type="sldNum" idx="97"/>
          </p:nvPr>
        </p:nvSpPr>
        <p:spPr/>
        <p:txBody>
          <a:bodyPr/>
          <a:lstStyle/>
          <a:p>
            <a:fld id="{4037B1B0-0345-4E15-985A-6BECCDBE474F}" type="slidenum">
              <a:rPr lang="en-US" smtClean="0"/>
              <a:pPr/>
              <a:t>11</a:t>
            </a:fld>
            <a:endParaRPr lang="en-US" dirty="0"/>
          </a:p>
        </p:txBody>
      </p:sp>
      <p:sp>
        <p:nvSpPr>
          <p:cNvPr id="3" name="Title 2">
            <a:extLst>
              <a:ext uri="{FF2B5EF4-FFF2-40B4-BE49-F238E27FC236}">
                <a16:creationId xmlns:a16="http://schemas.microsoft.com/office/drawing/2014/main" id="{E6286D18-86D9-94FE-5177-D249CB8B6918}"/>
              </a:ext>
            </a:extLst>
          </p:cNvPr>
          <p:cNvSpPr>
            <a:spLocks noGrp="1"/>
          </p:cNvSpPr>
          <p:nvPr>
            <p:ph type="title" idx="1"/>
          </p:nvPr>
        </p:nvSpPr>
        <p:spPr/>
        <p:txBody>
          <a:bodyPr/>
          <a:lstStyle/>
          <a:p>
            <a:r>
              <a:rPr lang="en-US" dirty="0"/>
              <a:t>Lessons learned</a:t>
            </a:r>
          </a:p>
        </p:txBody>
      </p:sp>
      <p:sp>
        <p:nvSpPr>
          <p:cNvPr id="6" name="Content Placeholder 5">
            <a:extLst>
              <a:ext uri="{FF2B5EF4-FFF2-40B4-BE49-F238E27FC236}">
                <a16:creationId xmlns:a16="http://schemas.microsoft.com/office/drawing/2014/main" id="{F01DB6CF-C965-3368-FAC8-64EF03B47E80}"/>
              </a:ext>
            </a:extLst>
          </p:cNvPr>
          <p:cNvSpPr>
            <a:spLocks noGrp="1"/>
          </p:cNvSpPr>
          <p:nvPr>
            <p:ph idx="2"/>
          </p:nvPr>
        </p:nvSpPr>
        <p:spPr/>
        <p:txBody>
          <a:bodyPr/>
          <a:lstStyle/>
          <a:p>
            <a:r>
              <a:rPr lang="en-US" b="1" dirty="0"/>
              <a:t>Handling High Traffic</a:t>
            </a:r>
            <a:r>
              <a:rPr lang="en-US" dirty="0"/>
              <a:t>: Implemented auto scaling to manage unpredictable traffic surges during peak admissions. </a:t>
            </a:r>
          </a:p>
          <a:p>
            <a:r>
              <a:rPr lang="en-US" b="1" dirty="0"/>
              <a:t>Database Management</a:t>
            </a:r>
            <a:r>
              <a:rPr lang="en-US" dirty="0"/>
              <a:t>: Migrated to RDS for seamless scaling and automated updates without downtime. </a:t>
            </a:r>
          </a:p>
          <a:p>
            <a:r>
              <a:rPr lang="en-US" b="1" dirty="0"/>
              <a:t>Security Setup</a:t>
            </a:r>
            <a:r>
              <a:rPr lang="en-US" dirty="0"/>
              <a:t>: Configured IAM roles, NAT Gateway, and VPC to ensure secure internet access and resource isolation.</a:t>
            </a:r>
          </a:p>
        </p:txBody>
      </p:sp>
    </p:spTree>
    <p:extLst>
      <p:ext uri="{BB962C8B-B14F-4D97-AF65-F5344CB8AC3E}">
        <p14:creationId xmlns:p14="http://schemas.microsoft.com/office/powerpoint/2010/main" val="3590920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D581B-73DB-F4B4-970F-9EC9E8776982}"/>
              </a:ext>
            </a:extLst>
          </p:cNvPr>
          <p:cNvSpPr>
            <a:spLocks noGrp="1"/>
          </p:cNvSpPr>
          <p:nvPr>
            <p:ph type="sldNum" idx="97"/>
          </p:nvPr>
        </p:nvSpPr>
        <p:spPr/>
        <p:txBody>
          <a:bodyPr/>
          <a:lstStyle/>
          <a:p>
            <a:fld id="{4037B1B0-0345-4E15-985A-6BECCDBE474F}" type="slidenum">
              <a:rPr lang="en-US" smtClean="0"/>
              <a:pPr/>
              <a:t>12</a:t>
            </a:fld>
            <a:endParaRPr lang="en-US" dirty="0"/>
          </a:p>
        </p:txBody>
      </p:sp>
      <p:sp>
        <p:nvSpPr>
          <p:cNvPr id="3" name="Title 2">
            <a:extLst>
              <a:ext uri="{FF2B5EF4-FFF2-40B4-BE49-F238E27FC236}">
                <a16:creationId xmlns:a16="http://schemas.microsoft.com/office/drawing/2014/main" id="{F978787D-7B64-97E6-0B12-C7774E926F95}"/>
              </a:ext>
            </a:extLst>
          </p:cNvPr>
          <p:cNvSpPr>
            <a:spLocks noGrp="1"/>
          </p:cNvSpPr>
          <p:nvPr>
            <p:ph type="title" idx="1"/>
          </p:nvPr>
        </p:nvSpPr>
        <p:spPr/>
        <p:txBody>
          <a:bodyPr/>
          <a:lstStyle/>
          <a:p>
            <a:r>
              <a:rPr lang="en-US" dirty="0"/>
              <a:t>Project Steps</a:t>
            </a:r>
          </a:p>
        </p:txBody>
      </p:sp>
    </p:spTree>
    <p:extLst>
      <p:ext uri="{BB962C8B-B14F-4D97-AF65-F5344CB8AC3E}">
        <p14:creationId xmlns:p14="http://schemas.microsoft.com/office/powerpoint/2010/main" val="3772486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A9512-F641-5248-51F4-C5D0B9C66F6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5A1F5B-2835-DFB3-7A70-95DEFC254CAD}"/>
              </a:ext>
            </a:extLst>
          </p:cNvPr>
          <p:cNvSpPr>
            <a:spLocks noGrp="1"/>
          </p:cNvSpPr>
          <p:nvPr>
            <p:ph type="sldNum" idx="97"/>
          </p:nvPr>
        </p:nvSpPr>
        <p:spPr/>
        <p:txBody>
          <a:bodyPr/>
          <a:lstStyle/>
          <a:p>
            <a:fld id="{4037B1B0-0345-4E15-985A-6BECCDBE474F}" type="slidenum">
              <a:rPr lang="en-US" smtClean="0"/>
              <a:pPr/>
              <a:t>13</a:t>
            </a:fld>
            <a:endParaRPr lang="en-US" dirty="0"/>
          </a:p>
        </p:txBody>
      </p:sp>
      <p:sp>
        <p:nvSpPr>
          <p:cNvPr id="3" name="Title 2">
            <a:extLst>
              <a:ext uri="{FF2B5EF4-FFF2-40B4-BE49-F238E27FC236}">
                <a16:creationId xmlns:a16="http://schemas.microsoft.com/office/drawing/2014/main" id="{5AD8DAE9-7FF5-3C96-272A-8A08E212CF8C}"/>
              </a:ext>
            </a:extLst>
          </p:cNvPr>
          <p:cNvSpPr>
            <a:spLocks noGrp="1"/>
          </p:cNvSpPr>
          <p:nvPr>
            <p:ph type="title" idx="1"/>
          </p:nvPr>
        </p:nvSpPr>
        <p:spPr/>
        <p:txBody>
          <a:bodyPr/>
          <a:lstStyle/>
          <a:p>
            <a:r>
              <a:rPr lang="en-US" dirty="0"/>
              <a:t>Project Steps</a:t>
            </a:r>
          </a:p>
        </p:txBody>
      </p:sp>
      <p:sp>
        <p:nvSpPr>
          <p:cNvPr id="4" name="Title 2">
            <a:extLst>
              <a:ext uri="{FF2B5EF4-FFF2-40B4-BE49-F238E27FC236}">
                <a16:creationId xmlns:a16="http://schemas.microsoft.com/office/drawing/2014/main" id="{740AEB33-375A-FBA1-EF8B-E30C129E5FE7}"/>
              </a:ext>
            </a:extLst>
          </p:cNvPr>
          <p:cNvSpPr txBox="1">
            <a:spLocks/>
          </p:cNvSpPr>
          <p:nvPr/>
        </p:nvSpPr>
        <p:spPr>
          <a:xfrm>
            <a:off x="362712" y="1107242"/>
            <a:ext cx="11466576" cy="73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spcAft>
                <a:spcPts val="0"/>
              </a:spcAft>
              <a:buNone/>
              <a:defRPr sz="3600" kern="1200">
                <a:solidFill>
                  <a:srgbClr val="232F3E"/>
                </a:solidFill>
                <a:latin typeface="Amazon Ember Display Heavy"/>
              </a:defRPr>
            </a:lvl1pPr>
          </a:lstStyle>
          <a:p>
            <a:r>
              <a:rPr lang="en-US" dirty="0"/>
              <a:t>1- Create</a:t>
            </a:r>
            <a:r>
              <a:rPr lang="en-US" b="1" dirty="0"/>
              <a:t> VPC</a:t>
            </a:r>
          </a:p>
        </p:txBody>
      </p:sp>
      <p:pic>
        <p:nvPicPr>
          <p:cNvPr id="9" name="Picture 8">
            <a:extLst>
              <a:ext uri="{FF2B5EF4-FFF2-40B4-BE49-F238E27FC236}">
                <a16:creationId xmlns:a16="http://schemas.microsoft.com/office/drawing/2014/main" id="{DAC59B65-8BB6-B825-66E2-77B2590B1B18}"/>
              </a:ext>
            </a:extLst>
          </p:cNvPr>
          <p:cNvPicPr>
            <a:picLocks noChangeAspect="1"/>
          </p:cNvPicPr>
          <p:nvPr/>
        </p:nvPicPr>
        <p:blipFill>
          <a:blip r:embed="rId3"/>
          <a:stretch>
            <a:fillRect/>
          </a:stretch>
        </p:blipFill>
        <p:spPr>
          <a:xfrm>
            <a:off x="978568" y="1838560"/>
            <a:ext cx="10335751" cy="4607960"/>
          </a:xfrm>
          <a:prstGeom prst="rect">
            <a:avLst/>
          </a:prstGeom>
        </p:spPr>
      </p:pic>
    </p:spTree>
    <p:extLst>
      <p:ext uri="{BB962C8B-B14F-4D97-AF65-F5344CB8AC3E}">
        <p14:creationId xmlns:p14="http://schemas.microsoft.com/office/powerpoint/2010/main" val="339670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8721F-8DE1-C2E2-0A5B-AA0D613DB4D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ED72B9-983F-28D4-9B29-657F98A04F5E}"/>
              </a:ext>
            </a:extLst>
          </p:cNvPr>
          <p:cNvSpPr>
            <a:spLocks noGrp="1"/>
          </p:cNvSpPr>
          <p:nvPr>
            <p:ph type="sldNum" idx="97"/>
          </p:nvPr>
        </p:nvSpPr>
        <p:spPr/>
        <p:txBody>
          <a:bodyPr/>
          <a:lstStyle/>
          <a:p>
            <a:fld id="{4037B1B0-0345-4E15-985A-6BECCDBE474F}" type="slidenum">
              <a:rPr lang="en-US" smtClean="0"/>
              <a:pPr/>
              <a:t>14</a:t>
            </a:fld>
            <a:endParaRPr lang="en-US" dirty="0"/>
          </a:p>
        </p:txBody>
      </p:sp>
      <p:sp>
        <p:nvSpPr>
          <p:cNvPr id="3" name="Title 2">
            <a:extLst>
              <a:ext uri="{FF2B5EF4-FFF2-40B4-BE49-F238E27FC236}">
                <a16:creationId xmlns:a16="http://schemas.microsoft.com/office/drawing/2014/main" id="{55AE60A6-123C-3B13-E957-91F15F157441}"/>
              </a:ext>
            </a:extLst>
          </p:cNvPr>
          <p:cNvSpPr>
            <a:spLocks noGrp="1"/>
          </p:cNvSpPr>
          <p:nvPr>
            <p:ph type="title" idx="1"/>
          </p:nvPr>
        </p:nvSpPr>
        <p:spPr/>
        <p:txBody>
          <a:bodyPr/>
          <a:lstStyle/>
          <a:p>
            <a:r>
              <a:rPr lang="en-US" dirty="0"/>
              <a:t>Project Steps</a:t>
            </a:r>
          </a:p>
        </p:txBody>
      </p:sp>
      <p:sp>
        <p:nvSpPr>
          <p:cNvPr id="4" name="Title 2">
            <a:extLst>
              <a:ext uri="{FF2B5EF4-FFF2-40B4-BE49-F238E27FC236}">
                <a16:creationId xmlns:a16="http://schemas.microsoft.com/office/drawing/2014/main" id="{4E314594-0C66-36AC-972C-99BDB8852D80}"/>
              </a:ext>
            </a:extLst>
          </p:cNvPr>
          <p:cNvSpPr txBox="1">
            <a:spLocks/>
          </p:cNvSpPr>
          <p:nvPr/>
        </p:nvSpPr>
        <p:spPr>
          <a:xfrm>
            <a:off x="362712" y="1107242"/>
            <a:ext cx="11466576" cy="73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spcAft>
                <a:spcPts val="0"/>
              </a:spcAft>
              <a:buNone/>
              <a:defRPr sz="3600" kern="1200">
                <a:solidFill>
                  <a:srgbClr val="232F3E"/>
                </a:solidFill>
                <a:latin typeface="Amazon Ember Display Heavy"/>
              </a:defRPr>
            </a:lvl1pPr>
          </a:lstStyle>
          <a:p>
            <a:r>
              <a:rPr lang="en-US" dirty="0"/>
              <a:t>2- Create </a:t>
            </a:r>
            <a:r>
              <a:rPr lang="en-US" b="1" dirty="0"/>
              <a:t>Internet GW</a:t>
            </a:r>
          </a:p>
        </p:txBody>
      </p:sp>
      <p:pic>
        <p:nvPicPr>
          <p:cNvPr id="9" name="Picture 8">
            <a:extLst>
              <a:ext uri="{FF2B5EF4-FFF2-40B4-BE49-F238E27FC236}">
                <a16:creationId xmlns:a16="http://schemas.microsoft.com/office/drawing/2014/main" id="{4915C2D4-3AE2-91F0-BC70-2207BC283624}"/>
              </a:ext>
            </a:extLst>
          </p:cNvPr>
          <p:cNvPicPr>
            <a:picLocks noChangeAspect="1"/>
          </p:cNvPicPr>
          <p:nvPr/>
        </p:nvPicPr>
        <p:blipFill>
          <a:blip r:embed="rId3"/>
          <a:stretch>
            <a:fillRect/>
          </a:stretch>
        </p:blipFill>
        <p:spPr>
          <a:xfrm>
            <a:off x="824083" y="1804386"/>
            <a:ext cx="10523621" cy="4676309"/>
          </a:xfrm>
          <a:prstGeom prst="rect">
            <a:avLst/>
          </a:prstGeom>
        </p:spPr>
      </p:pic>
    </p:spTree>
    <p:extLst>
      <p:ext uri="{BB962C8B-B14F-4D97-AF65-F5344CB8AC3E}">
        <p14:creationId xmlns:p14="http://schemas.microsoft.com/office/powerpoint/2010/main" val="3100007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F49BB-4C65-BEB6-2376-FB14C3C6C3B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5EDAF9-A7BB-5507-85C0-F3CBB128059B}"/>
              </a:ext>
            </a:extLst>
          </p:cNvPr>
          <p:cNvSpPr>
            <a:spLocks noGrp="1"/>
          </p:cNvSpPr>
          <p:nvPr>
            <p:ph type="sldNum" idx="97"/>
          </p:nvPr>
        </p:nvSpPr>
        <p:spPr/>
        <p:txBody>
          <a:bodyPr/>
          <a:lstStyle/>
          <a:p>
            <a:fld id="{4037B1B0-0345-4E15-985A-6BECCDBE474F}" type="slidenum">
              <a:rPr lang="en-US" smtClean="0"/>
              <a:pPr/>
              <a:t>15</a:t>
            </a:fld>
            <a:endParaRPr lang="en-US" dirty="0"/>
          </a:p>
        </p:txBody>
      </p:sp>
      <p:sp>
        <p:nvSpPr>
          <p:cNvPr id="3" name="Title 2">
            <a:extLst>
              <a:ext uri="{FF2B5EF4-FFF2-40B4-BE49-F238E27FC236}">
                <a16:creationId xmlns:a16="http://schemas.microsoft.com/office/drawing/2014/main" id="{A4F579AD-8613-BB18-21E5-64BF5431151B}"/>
              </a:ext>
            </a:extLst>
          </p:cNvPr>
          <p:cNvSpPr>
            <a:spLocks noGrp="1"/>
          </p:cNvSpPr>
          <p:nvPr>
            <p:ph type="title" idx="1"/>
          </p:nvPr>
        </p:nvSpPr>
        <p:spPr/>
        <p:txBody>
          <a:bodyPr/>
          <a:lstStyle/>
          <a:p>
            <a:r>
              <a:rPr lang="en-US" dirty="0"/>
              <a:t>Project Steps</a:t>
            </a:r>
          </a:p>
        </p:txBody>
      </p:sp>
      <p:sp>
        <p:nvSpPr>
          <p:cNvPr id="4" name="Title 2">
            <a:extLst>
              <a:ext uri="{FF2B5EF4-FFF2-40B4-BE49-F238E27FC236}">
                <a16:creationId xmlns:a16="http://schemas.microsoft.com/office/drawing/2014/main" id="{EE000459-B70E-7BBF-BE46-69AEA1835AD7}"/>
              </a:ext>
            </a:extLst>
          </p:cNvPr>
          <p:cNvSpPr txBox="1">
            <a:spLocks/>
          </p:cNvSpPr>
          <p:nvPr/>
        </p:nvSpPr>
        <p:spPr>
          <a:xfrm>
            <a:off x="362712" y="1107242"/>
            <a:ext cx="11466576" cy="73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spcAft>
                <a:spcPts val="0"/>
              </a:spcAft>
              <a:buNone/>
              <a:defRPr sz="3600" kern="1200">
                <a:solidFill>
                  <a:srgbClr val="232F3E"/>
                </a:solidFill>
                <a:latin typeface="Amazon Ember Display Heavy"/>
              </a:defRPr>
            </a:lvl1pPr>
          </a:lstStyle>
          <a:p>
            <a:r>
              <a:rPr lang="en-US" dirty="0"/>
              <a:t>3- Create </a:t>
            </a:r>
            <a:r>
              <a:rPr lang="en-US" b="1" dirty="0"/>
              <a:t>PublicSubnet1&amp;2</a:t>
            </a:r>
          </a:p>
        </p:txBody>
      </p:sp>
      <p:pic>
        <p:nvPicPr>
          <p:cNvPr id="8" name="Picture 7">
            <a:extLst>
              <a:ext uri="{FF2B5EF4-FFF2-40B4-BE49-F238E27FC236}">
                <a16:creationId xmlns:a16="http://schemas.microsoft.com/office/drawing/2014/main" id="{0D207655-F234-F37B-E5B4-BC4E66D60607}"/>
              </a:ext>
            </a:extLst>
          </p:cNvPr>
          <p:cNvPicPr>
            <a:picLocks noChangeAspect="1"/>
          </p:cNvPicPr>
          <p:nvPr/>
        </p:nvPicPr>
        <p:blipFill>
          <a:blip r:embed="rId3"/>
          <a:stretch>
            <a:fillRect/>
          </a:stretch>
        </p:blipFill>
        <p:spPr>
          <a:xfrm>
            <a:off x="176464" y="1912732"/>
            <a:ext cx="7271698" cy="3191023"/>
          </a:xfrm>
          <a:prstGeom prst="rect">
            <a:avLst/>
          </a:prstGeom>
        </p:spPr>
      </p:pic>
      <p:pic>
        <p:nvPicPr>
          <p:cNvPr id="11" name="Picture 10">
            <a:extLst>
              <a:ext uri="{FF2B5EF4-FFF2-40B4-BE49-F238E27FC236}">
                <a16:creationId xmlns:a16="http://schemas.microsoft.com/office/drawing/2014/main" id="{3E369B57-5A87-8719-AD90-D77E939F3E43}"/>
              </a:ext>
            </a:extLst>
          </p:cNvPr>
          <p:cNvPicPr>
            <a:picLocks noChangeAspect="1"/>
          </p:cNvPicPr>
          <p:nvPr/>
        </p:nvPicPr>
        <p:blipFill>
          <a:blip r:embed="rId4"/>
          <a:stretch>
            <a:fillRect/>
          </a:stretch>
        </p:blipFill>
        <p:spPr>
          <a:xfrm>
            <a:off x="7448161" y="1554102"/>
            <a:ext cx="4567376" cy="4663870"/>
          </a:xfrm>
          <a:prstGeom prst="rect">
            <a:avLst/>
          </a:prstGeom>
        </p:spPr>
      </p:pic>
    </p:spTree>
    <p:extLst>
      <p:ext uri="{BB962C8B-B14F-4D97-AF65-F5344CB8AC3E}">
        <p14:creationId xmlns:p14="http://schemas.microsoft.com/office/powerpoint/2010/main" val="2341069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395FF-59C7-FC93-9E63-CCFD03269CC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A295F9-5A86-81AF-D301-4BA62E67F554}"/>
              </a:ext>
            </a:extLst>
          </p:cNvPr>
          <p:cNvSpPr>
            <a:spLocks noGrp="1"/>
          </p:cNvSpPr>
          <p:nvPr>
            <p:ph type="sldNum" idx="97"/>
          </p:nvPr>
        </p:nvSpPr>
        <p:spPr/>
        <p:txBody>
          <a:bodyPr/>
          <a:lstStyle/>
          <a:p>
            <a:fld id="{4037B1B0-0345-4E15-985A-6BECCDBE474F}" type="slidenum">
              <a:rPr lang="en-US" smtClean="0"/>
              <a:pPr/>
              <a:t>16</a:t>
            </a:fld>
            <a:endParaRPr lang="en-US" dirty="0"/>
          </a:p>
        </p:txBody>
      </p:sp>
      <p:sp>
        <p:nvSpPr>
          <p:cNvPr id="3" name="Title 2">
            <a:extLst>
              <a:ext uri="{FF2B5EF4-FFF2-40B4-BE49-F238E27FC236}">
                <a16:creationId xmlns:a16="http://schemas.microsoft.com/office/drawing/2014/main" id="{4A877E3C-0F59-E871-874B-6C459E453D5E}"/>
              </a:ext>
            </a:extLst>
          </p:cNvPr>
          <p:cNvSpPr>
            <a:spLocks noGrp="1"/>
          </p:cNvSpPr>
          <p:nvPr>
            <p:ph type="title" idx="1"/>
          </p:nvPr>
        </p:nvSpPr>
        <p:spPr/>
        <p:txBody>
          <a:bodyPr/>
          <a:lstStyle/>
          <a:p>
            <a:r>
              <a:rPr lang="en-US" dirty="0"/>
              <a:t>Project Steps</a:t>
            </a:r>
          </a:p>
        </p:txBody>
      </p:sp>
      <p:sp>
        <p:nvSpPr>
          <p:cNvPr id="4" name="Title 2">
            <a:extLst>
              <a:ext uri="{FF2B5EF4-FFF2-40B4-BE49-F238E27FC236}">
                <a16:creationId xmlns:a16="http://schemas.microsoft.com/office/drawing/2014/main" id="{1C2D7EA1-093D-81BD-0722-3A31188686BB}"/>
              </a:ext>
            </a:extLst>
          </p:cNvPr>
          <p:cNvSpPr txBox="1">
            <a:spLocks/>
          </p:cNvSpPr>
          <p:nvPr/>
        </p:nvSpPr>
        <p:spPr>
          <a:xfrm>
            <a:off x="362712" y="1107242"/>
            <a:ext cx="11466576" cy="73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spcAft>
                <a:spcPts val="0"/>
              </a:spcAft>
              <a:buNone/>
              <a:defRPr sz="3600" kern="1200">
                <a:solidFill>
                  <a:srgbClr val="232F3E"/>
                </a:solidFill>
                <a:latin typeface="Amazon Ember Display Heavy"/>
              </a:defRPr>
            </a:lvl1pPr>
          </a:lstStyle>
          <a:p>
            <a:r>
              <a:rPr lang="en-US" dirty="0"/>
              <a:t>4- Create </a:t>
            </a:r>
            <a:r>
              <a:rPr lang="en-US" b="1" dirty="0"/>
              <a:t>EC2 Instance, AWS Cloud9, </a:t>
            </a:r>
            <a:r>
              <a:rPr lang="en-US" b="1" dirty="0" err="1"/>
              <a:t>CapstoneAppServer</a:t>
            </a:r>
            <a:r>
              <a:rPr lang="en-US" b="1" dirty="0"/>
              <a:t> </a:t>
            </a:r>
          </a:p>
        </p:txBody>
      </p:sp>
      <p:pic>
        <p:nvPicPr>
          <p:cNvPr id="6" name="Picture 5">
            <a:extLst>
              <a:ext uri="{FF2B5EF4-FFF2-40B4-BE49-F238E27FC236}">
                <a16:creationId xmlns:a16="http://schemas.microsoft.com/office/drawing/2014/main" id="{11E58C29-0619-B4E4-3B1F-536979428166}"/>
              </a:ext>
            </a:extLst>
          </p:cNvPr>
          <p:cNvPicPr>
            <a:picLocks noChangeAspect="1"/>
          </p:cNvPicPr>
          <p:nvPr/>
        </p:nvPicPr>
        <p:blipFill>
          <a:blip r:embed="rId3"/>
          <a:stretch>
            <a:fillRect/>
          </a:stretch>
        </p:blipFill>
        <p:spPr>
          <a:xfrm>
            <a:off x="1226457" y="1838560"/>
            <a:ext cx="9739086" cy="4320561"/>
          </a:xfrm>
          <a:prstGeom prst="rect">
            <a:avLst/>
          </a:prstGeom>
        </p:spPr>
      </p:pic>
    </p:spTree>
    <p:extLst>
      <p:ext uri="{BB962C8B-B14F-4D97-AF65-F5344CB8AC3E}">
        <p14:creationId xmlns:p14="http://schemas.microsoft.com/office/powerpoint/2010/main" val="1178427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F33CE-B165-D1F2-B6EF-0BE20908409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1CBD70-887F-042D-3216-98A53FCDA7B5}"/>
              </a:ext>
            </a:extLst>
          </p:cNvPr>
          <p:cNvSpPr>
            <a:spLocks noGrp="1"/>
          </p:cNvSpPr>
          <p:nvPr>
            <p:ph type="sldNum" idx="97"/>
          </p:nvPr>
        </p:nvSpPr>
        <p:spPr/>
        <p:txBody>
          <a:bodyPr/>
          <a:lstStyle/>
          <a:p>
            <a:fld id="{4037B1B0-0345-4E15-985A-6BECCDBE474F}" type="slidenum">
              <a:rPr lang="en-US" smtClean="0"/>
              <a:pPr/>
              <a:t>17</a:t>
            </a:fld>
            <a:endParaRPr lang="en-US" dirty="0"/>
          </a:p>
        </p:txBody>
      </p:sp>
      <p:sp>
        <p:nvSpPr>
          <p:cNvPr id="3" name="Title 2">
            <a:extLst>
              <a:ext uri="{FF2B5EF4-FFF2-40B4-BE49-F238E27FC236}">
                <a16:creationId xmlns:a16="http://schemas.microsoft.com/office/drawing/2014/main" id="{3CF06EC0-6BEC-721A-BC78-513CC88BE6CA}"/>
              </a:ext>
            </a:extLst>
          </p:cNvPr>
          <p:cNvSpPr>
            <a:spLocks noGrp="1"/>
          </p:cNvSpPr>
          <p:nvPr>
            <p:ph type="title" idx="1"/>
          </p:nvPr>
        </p:nvSpPr>
        <p:spPr/>
        <p:txBody>
          <a:bodyPr/>
          <a:lstStyle/>
          <a:p>
            <a:r>
              <a:rPr lang="en-US" dirty="0"/>
              <a:t>Project Steps</a:t>
            </a:r>
          </a:p>
        </p:txBody>
      </p:sp>
      <p:sp>
        <p:nvSpPr>
          <p:cNvPr id="4" name="Title 2">
            <a:extLst>
              <a:ext uri="{FF2B5EF4-FFF2-40B4-BE49-F238E27FC236}">
                <a16:creationId xmlns:a16="http://schemas.microsoft.com/office/drawing/2014/main" id="{346199C3-F561-F732-1901-97BDD1FD3089}"/>
              </a:ext>
            </a:extLst>
          </p:cNvPr>
          <p:cNvSpPr txBox="1">
            <a:spLocks/>
          </p:cNvSpPr>
          <p:nvPr/>
        </p:nvSpPr>
        <p:spPr>
          <a:xfrm>
            <a:off x="362712" y="1107242"/>
            <a:ext cx="11466576" cy="73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spcAft>
                <a:spcPts val="0"/>
              </a:spcAft>
              <a:buNone/>
              <a:defRPr sz="3600" kern="1200">
                <a:solidFill>
                  <a:srgbClr val="232F3E"/>
                </a:solidFill>
                <a:latin typeface="Amazon Ember Display Heavy"/>
              </a:defRPr>
            </a:lvl1pPr>
          </a:lstStyle>
          <a:p>
            <a:r>
              <a:rPr lang="en-US" dirty="0"/>
              <a:t>5- Create </a:t>
            </a:r>
            <a:r>
              <a:rPr lang="en-US" b="1" dirty="0"/>
              <a:t>Database</a:t>
            </a:r>
          </a:p>
        </p:txBody>
      </p:sp>
      <p:pic>
        <p:nvPicPr>
          <p:cNvPr id="7" name="Picture 6">
            <a:extLst>
              <a:ext uri="{FF2B5EF4-FFF2-40B4-BE49-F238E27FC236}">
                <a16:creationId xmlns:a16="http://schemas.microsoft.com/office/drawing/2014/main" id="{B89033BD-77A1-9D8A-34AE-FDD3BE9BC830}"/>
              </a:ext>
            </a:extLst>
          </p:cNvPr>
          <p:cNvPicPr>
            <a:picLocks noChangeAspect="1"/>
          </p:cNvPicPr>
          <p:nvPr/>
        </p:nvPicPr>
        <p:blipFill>
          <a:blip r:embed="rId3"/>
          <a:stretch>
            <a:fillRect/>
          </a:stretch>
        </p:blipFill>
        <p:spPr>
          <a:xfrm>
            <a:off x="1146628" y="1838560"/>
            <a:ext cx="9898743" cy="4369650"/>
          </a:xfrm>
          <a:prstGeom prst="rect">
            <a:avLst/>
          </a:prstGeom>
        </p:spPr>
      </p:pic>
      <p:pic>
        <p:nvPicPr>
          <p:cNvPr id="9" name="Picture 8">
            <a:extLst>
              <a:ext uri="{FF2B5EF4-FFF2-40B4-BE49-F238E27FC236}">
                <a16:creationId xmlns:a16="http://schemas.microsoft.com/office/drawing/2014/main" id="{619F7929-49FC-6AB6-6B09-04DFCBF8FA7F}"/>
              </a:ext>
            </a:extLst>
          </p:cNvPr>
          <p:cNvPicPr>
            <a:picLocks noChangeAspect="1"/>
          </p:cNvPicPr>
          <p:nvPr/>
        </p:nvPicPr>
        <p:blipFill>
          <a:blip r:embed="rId4"/>
          <a:stretch>
            <a:fillRect/>
          </a:stretch>
        </p:blipFill>
        <p:spPr>
          <a:xfrm>
            <a:off x="4918923" y="1986520"/>
            <a:ext cx="3121992" cy="4073730"/>
          </a:xfrm>
          <a:prstGeom prst="rect">
            <a:avLst/>
          </a:prstGeom>
        </p:spPr>
      </p:pic>
    </p:spTree>
    <p:extLst>
      <p:ext uri="{BB962C8B-B14F-4D97-AF65-F5344CB8AC3E}">
        <p14:creationId xmlns:p14="http://schemas.microsoft.com/office/powerpoint/2010/main" val="2107084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6A8CC-E489-91BB-458E-0ADCDF00330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C0ECE5-15F2-9129-F453-48F2790A5050}"/>
              </a:ext>
            </a:extLst>
          </p:cNvPr>
          <p:cNvSpPr>
            <a:spLocks noGrp="1"/>
          </p:cNvSpPr>
          <p:nvPr>
            <p:ph type="sldNum" idx="97"/>
          </p:nvPr>
        </p:nvSpPr>
        <p:spPr/>
        <p:txBody>
          <a:bodyPr/>
          <a:lstStyle/>
          <a:p>
            <a:fld id="{4037B1B0-0345-4E15-985A-6BECCDBE474F}" type="slidenum">
              <a:rPr lang="en-US" smtClean="0"/>
              <a:pPr/>
              <a:t>18</a:t>
            </a:fld>
            <a:endParaRPr lang="en-US" dirty="0"/>
          </a:p>
        </p:txBody>
      </p:sp>
      <p:sp>
        <p:nvSpPr>
          <p:cNvPr id="3" name="Title 2">
            <a:extLst>
              <a:ext uri="{FF2B5EF4-FFF2-40B4-BE49-F238E27FC236}">
                <a16:creationId xmlns:a16="http://schemas.microsoft.com/office/drawing/2014/main" id="{1BEA2471-A33E-EB00-E254-5534CE556DA6}"/>
              </a:ext>
            </a:extLst>
          </p:cNvPr>
          <p:cNvSpPr>
            <a:spLocks noGrp="1"/>
          </p:cNvSpPr>
          <p:nvPr>
            <p:ph type="title" idx="1"/>
          </p:nvPr>
        </p:nvSpPr>
        <p:spPr/>
        <p:txBody>
          <a:bodyPr/>
          <a:lstStyle/>
          <a:p>
            <a:r>
              <a:rPr lang="en-US" dirty="0"/>
              <a:t>Project Steps</a:t>
            </a:r>
          </a:p>
        </p:txBody>
      </p:sp>
      <p:sp>
        <p:nvSpPr>
          <p:cNvPr id="4" name="Title 2">
            <a:extLst>
              <a:ext uri="{FF2B5EF4-FFF2-40B4-BE49-F238E27FC236}">
                <a16:creationId xmlns:a16="http://schemas.microsoft.com/office/drawing/2014/main" id="{A6DE50A8-62A6-AD9A-994A-455F412C82C6}"/>
              </a:ext>
            </a:extLst>
          </p:cNvPr>
          <p:cNvSpPr txBox="1">
            <a:spLocks/>
          </p:cNvSpPr>
          <p:nvPr/>
        </p:nvSpPr>
        <p:spPr>
          <a:xfrm>
            <a:off x="362712" y="1107242"/>
            <a:ext cx="11466576" cy="73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spcAft>
                <a:spcPts val="0"/>
              </a:spcAft>
              <a:buNone/>
              <a:defRPr sz="3600" kern="1200">
                <a:solidFill>
                  <a:srgbClr val="232F3E"/>
                </a:solidFill>
                <a:latin typeface="Amazon Ember Display Heavy"/>
              </a:defRPr>
            </a:lvl1pPr>
          </a:lstStyle>
          <a:p>
            <a:r>
              <a:rPr lang="en-US" dirty="0"/>
              <a:t>6- Create </a:t>
            </a:r>
            <a:r>
              <a:rPr lang="en-US" b="1" dirty="0"/>
              <a:t>Security Group For RDS</a:t>
            </a:r>
          </a:p>
        </p:txBody>
      </p:sp>
      <p:pic>
        <p:nvPicPr>
          <p:cNvPr id="6" name="Picture 5">
            <a:extLst>
              <a:ext uri="{FF2B5EF4-FFF2-40B4-BE49-F238E27FC236}">
                <a16:creationId xmlns:a16="http://schemas.microsoft.com/office/drawing/2014/main" id="{DF06FF07-9F64-4FB9-A679-12690B6797E5}"/>
              </a:ext>
            </a:extLst>
          </p:cNvPr>
          <p:cNvPicPr>
            <a:picLocks noChangeAspect="1"/>
          </p:cNvPicPr>
          <p:nvPr/>
        </p:nvPicPr>
        <p:blipFill>
          <a:blip r:embed="rId3"/>
          <a:stretch>
            <a:fillRect/>
          </a:stretch>
        </p:blipFill>
        <p:spPr>
          <a:xfrm>
            <a:off x="871928" y="1796102"/>
            <a:ext cx="10448144" cy="4650418"/>
          </a:xfrm>
          <a:prstGeom prst="rect">
            <a:avLst/>
          </a:prstGeom>
        </p:spPr>
      </p:pic>
    </p:spTree>
    <p:extLst>
      <p:ext uri="{BB962C8B-B14F-4D97-AF65-F5344CB8AC3E}">
        <p14:creationId xmlns:p14="http://schemas.microsoft.com/office/powerpoint/2010/main" val="566844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32B69-1E36-3DF4-2F8E-69E4468B45A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672947-BF4A-B345-D89F-5217B2F16876}"/>
              </a:ext>
            </a:extLst>
          </p:cNvPr>
          <p:cNvSpPr>
            <a:spLocks noGrp="1"/>
          </p:cNvSpPr>
          <p:nvPr>
            <p:ph type="sldNum" idx="97"/>
          </p:nvPr>
        </p:nvSpPr>
        <p:spPr/>
        <p:txBody>
          <a:bodyPr/>
          <a:lstStyle/>
          <a:p>
            <a:fld id="{4037B1B0-0345-4E15-985A-6BECCDBE474F}" type="slidenum">
              <a:rPr lang="en-US" smtClean="0"/>
              <a:pPr/>
              <a:t>19</a:t>
            </a:fld>
            <a:endParaRPr lang="en-US" dirty="0"/>
          </a:p>
        </p:txBody>
      </p:sp>
      <p:sp>
        <p:nvSpPr>
          <p:cNvPr id="3" name="Title 2">
            <a:extLst>
              <a:ext uri="{FF2B5EF4-FFF2-40B4-BE49-F238E27FC236}">
                <a16:creationId xmlns:a16="http://schemas.microsoft.com/office/drawing/2014/main" id="{84DFD921-A330-AA48-D908-F0A54EAAE588}"/>
              </a:ext>
            </a:extLst>
          </p:cNvPr>
          <p:cNvSpPr>
            <a:spLocks noGrp="1"/>
          </p:cNvSpPr>
          <p:nvPr>
            <p:ph type="title" idx="1"/>
          </p:nvPr>
        </p:nvSpPr>
        <p:spPr/>
        <p:txBody>
          <a:bodyPr/>
          <a:lstStyle/>
          <a:p>
            <a:r>
              <a:rPr lang="en-US" dirty="0"/>
              <a:t>Project Steps</a:t>
            </a:r>
          </a:p>
        </p:txBody>
      </p:sp>
      <p:sp>
        <p:nvSpPr>
          <p:cNvPr id="4" name="Title 2">
            <a:extLst>
              <a:ext uri="{FF2B5EF4-FFF2-40B4-BE49-F238E27FC236}">
                <a16:creationId xmlns:a16="http://schemas.microsoft.com/office/drawing/2014/main" id="{4BE4C63C-9FFD-2B1B-9981-E7F3A00B5079}"/>
              </a:ext>
            </a:extLst>
          </p:cNvPr>
          <p:cNvSpPr txBox="1">
            <a:spLocks/>
          </p:cNvSpPr>
          <p:nvPr/>
        </p:nvSpPr>
        <p:spPr>
          <a:xfrm>
            <a:off x="362712" y="1107242"/>
            <a:ext cx="11466576" cy="73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spcAft>
                <a:spcPts val="0"/>
              </a:spcAft>
              <a:buNone/>
              <a:defRPr sz="3600" kern="1200">
                <a:solidFill>
                  <a:srgbClr val="232F3E"/>
                </a:solidFill>
                <a:latin typeface="Amazon Ember Display Heavy"/>
              </a:defRPr>
            </a:lvl1pPr>
          </a:lstStyle>
          <a:p>
            <a:r>
              <a:rPr lang="en-US" dirty="0"/>
              <a:t>7- Create </a:t>
            </a:r>
            <a:r>
              <a:rPr lang="en-US" b="1" dirty="0"/>
              <a:t>AWS Cloud9</a:t>
            </a:r>
          </a:p>
        </p:txBody>
      </p:sp>
      <p:pic>
        <p:nvPicPr>
          <p:cNvPr id="7" name="Picture 6">
            <a:extLst>
              <a:ext uri="{FF2B5EF4-FFF2-40B4-BE49-F238E27FC236}">
                <a16:creationId xmlns:a16="http://schemas.microsoft.com/office/drawing/2014/main" id="{5A197556-B611-B3E2-DE49-4E3795492997}"/>
              </a:ext>
            </a:extLst>
          </p:cNvPr>
          <p:cNvPicPr>
            <a:picLocks noChangeAspect="1"/>
          </p:cNvPicPr>
          <p:nvPr/>
        </p:nvPicPr>
        <p:blipFill>
          <a:blip r:embed="rId3"/>
          <a:stretch>
            <a:fillRect/>
          </a:stretch>
        </p:blipFill>
        <p:spPr>
          <a:xfrm>
            <a:off x="804479" y="3389445"/>
            <a:ext cx="5805412" cy="1506190"/>
          </a:xfrm>
          <a:prstGeom prst="rect">
            <a:avLst/>
          </a:prstGeom>
        </p:spPr>
      </p:pic>
      <p:pic>
        <p:nvPicPr>
          <p:cNvPr id="10" name="Picture 9">
            <a:extLst>
              <a:ext uri="{FF2B5EF4-FFF2-40B4-BE49-F238E27FC236}">
                <a16:creationId xmlns:a16="http://schemas.microsoft.com/office/drawing/2014/main" id="{98AE3293-2FF1-FCE6-1336-DBEEFB43CE91}"/>
              </a:ext>
            </a:extLst>
          </p:cNvPr>
          <p:cNvPicPr>
            <a:picLocks noChangeAspect="1"/>
          </p:cNvPicPr>
          <p:nvPr/>
        </p:nvPicPr>
        <p:blipFill>
          <a:blip r:embed="rId4"/>
          <a:stretch>
            <a:fillRect/>
          </a:stretch>
        </p:blipFill>
        <p:spPr>
          <a:xfrm>
            <a:off x="804479" y="1838560"/>
            <a:ext cx="10152058" cy="1269007"/>
          </a:xfrm>
          <a:prstGeom prst="rect">
            <a:avLst/>
          </a:prstGeom>
        </p:spPr>
      </p:pic>
    </p:spTree>
    <p:extLst>
      <p:ext uri="{BB962C8B-B14F-4D97-AF65-F5344CB8AC3E}">
        <p14:creationId xmlns:p14="http://schemas.microsoft.com/office/powerpoint/2010/main" val="4258856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8FAF7C-5193-8735-4869-EA0D4DBE7CAB}"/>
              </a:ext>
            </a:extLst>
          </p:cNvPr>
          <p:cNvSpPr>
            <a:spLocks noGrp="1"/>
          </p:cNvSpPr>
          <p:nvPr>
            <p:ph type="sldNum" idx="97"/>
          </p:nvPr>
        </p:nvSpPr>
        <p:spPr/>
        <p:txBody>
          <a:bodyPr/>
          <a:lstStyle/>
          <a:p>
            <a:fld id="{4037B1B0-0345-4E15-985A-6BECCDBE474F}" type="slidenum">
              <a:rPr lang="en-US" smtClean="0"/>
              <a:pPr/>
              <a:t>2</a:t>
            </a:fld>
            <a:endParaRPr lang="en-US" dirty="0"/>
          </a:p>
        </p:txBody>
      </p:sp>
      <p:sp>
        <p:nvSpPr>
          <p:cNvPr id="3" name="Title 2">
            <a:extLst>
              <a:ext uri="{FF2B5EF4-FFF2-40B4-BE49-F238E27FC236}">
                <a16:creationId xmlns:a16="http://schemas.microsoft.com/office/drawing/2014/main" id="{47A35A15-1B46-A3BB-941E-0F5A98BC39FB}"/>
              </a:ext>
            </a:extLst>
          </p:cNvPr>
          <p:cNvSpPr>
            <a:spLocks noGrp="1"/>
          </p:cNvSpPr>
          <p:nvPr>
            <p:ph type="title" idx="1"/>
          </p:nvPr>
        </p:nvSpPr>
        <p:spPr/>
        <p:txBody>
          <a:bodyPr/>
          <a:lstStyle/>
          <a:p>
            <a:r>
              <a:rPr lang="en-US" dirty="0"/>
              <a:t>Phase 1</a:t>
            </a:r>
          </a:p>
        </p:txBody>
      </p:sp>
    </p:spTree>
    <p:extLst>
      <p:ext uri="{BB962C8B-B14F-4D97-AF65-F5344CB8AC3E}">
        <p14:creationId xmlns:p14="http://schemas.microsoft.com/office/powerpoint/2010/main" val="3502478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30C86-51DB-F44D-99AC-B078CA651B7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6E2BB3-4812-3235-0DDA-64BAD10ECB96}"/>
              </a:ext>
            </a:extLst>
          </p:cNvPr>
          <p:cNvSpPr>
            <a:spLocks noGrp="1"/>
          </p:cNvSpPr>
          <p:nvPr>
            <p:ph type="sldNum" idx="97"/>
          </p:nvPr>
        </p:nvSpPr>
        <p:spPr/>
        <p:txBody>
          <a:bodyPr/>
          <a:lstStyle/>
          <a:p>
            <a:fld id="{4037B1B0-0345-4E15-985A-6BECCDBE474F}" type="slidenum">
              <a:rPr lang="en-US" smtClean="0"/>
              <a:pPr/>
              <a:t>20</a:t>
            </a:fld>
            <a:endParaRPr lang="en-US" dirty="0"/>
          </a:p>
        </p:txBody>
      </p:sp>
      <p:sp>
        <p:nvSpPr>
          <p:cNvPr id="3" name="Title 2">
            <a:extLst>
              <a:ext uri="{FF2B5EF4-FFF2-40B4-BE49-F238E27FC236}">
                <a16:creationId xmlns:a16="http://schemas.microsoft.com/office/drawing/2014/main" id="{8FF5A46C-7480-E0B3-3884-F1802BF33B02}"/>
              </a:ext>
            </a:extLst>
          </p:cNvPr>
          <p:cNvSpPr>
            <a:spLocks noGrp="1"/>
          </p:cNvSpPr>
          <p:nvPr>
            <p:ph type="title" idx="1"/>
          </p:nvPr>
        </p:nvSpPr>
        <p:spPr/>
        <p:txBody>
          <a:bodyPr/>
          <a:lstStyle/>
          <a:p>
            <a:r>
              <a:rPr lang="en-US" dirty="0"/>
              <a:t>Project Steps</a:t>
            </a:r>
          </a:p>
        </p:txBody>
      </p:sp>
      <p:sp>
        <p:nvSpPr>
          <p:cNvPr id="4" name="Title 2">
            <a:extLst>
              <a:ext uri="{FF2B5EF4-FFF2-40B4-BE49-F238E27FC236}">
                <a16:creationId xmlns:a16="http://schemas.microsoft.com/office/drawing/2014/main" id="{4C86AFCF-A4BD-6E2B-3D47-F5ED7FDE0686}"/>
              </a:ext>
            </a:extLst>
          </p:cNvPr>
          <p:cNvSpPr txBox="1">
            <a:spLocks/>
          </p:cNvSpPr>
          <p:nvPr/>
        </p:nvSpPr>
        <p:spPr>
          <a:xfrm>
            <a:off x="362712" y="1107242"/>
            <a:ext cx="11466576" cy="73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spcAft>
                <a:spcPts val="0"/>
              </a:spcAft>
              <a:buNone/>
              <a:defRPr sz="3600" kern="1200">
                <a:solidFill>
                  <a:srgbClr val="232F3E"/>
                </a:solidFill>
                <a:latin typeface="Amazon Ember Display Heavy"/>
              </a:defRPr>
            </a:lvl1pPr>
          </a:lstStyle>
          <a:p>
            <a:r>
              <a:rPr lang="en-US" dirty="0"/>
              <a:t>8- Migrate </a:t>
            </a:r>
            <a:r>
              <a:rPr lang="en-US" b="1" dirty="0"/>
              <a:t>EC2</a:t>
            </a:r>
            <a:r>
              <a:rPr lang="en-US" dirty="0"/>
              <a:t> data to </a:t>
            </a:r>
            <a:r>
              <a:rPr lang="en-US" b="1" dirty="0"/>
              <a:t>RDS</a:t>
            </a:r>
            <a:r>
              <a:rPr lang="en-US" dirty="0"/>
              <a:t> </a:t>
            </a:r>
          </a:p>
        </p:txBody>
      </p:sp>
      <p:pic>
        <p:nvPicPr>
          <p:cNvPr id="7" name="Picture 6">
            <a:extLst>
              <a:ext uri="{FF2B5EF4-FFF2-40B4-BE49-F238E27FC236}">
                <a16:creationId xmlns:a16="http://schemas.microsoft.com/office/drawing/2014/main" id="{654E80D8-8C63-E0F0-D176-A4D666994ECE}"/>
              </a:ext>
            </a:extLst>
          </p:cNvPr>
          <p:cNvPicPr>
            <a:picLocks noChangeAspect="1"/>
          </p:cNvPicPr>
          <p:nvPr/>
        </p:nvPicPr>
        <p:blipFill>
          <a:blip r:embed="rId3"/>
          <a:stretch>
            <a:fillRect/>
          </a:stretch>
        </p:blipFill>
        <p:spPr>
          <a:xfrm>
            <a:off x="4732124" y="2496955"/>
            <a:ext cx="6857896" cy="1748764"/>
          </a:xfrm>
          <a:prstGeom prst="rect">
            <a:avLst/>
          </a:prstGeom>
        </p:spPr>
      </p:pic>
      <p:pic>
        <p:nvPicPr>
          <p:cNvPr id="9" name="Picture 8">
            <a:extLst>
              <a:ext uri="{FF2B5EF4-FFF2-40B4-BE49-F238E27FC236}">
                <a16:creationId xmlns:a16="http://schemas.microsoft.com/office/drawing/2014/main" id="{7521CC6B-A156-9B98-C67E-F28096FFEE73}"/>
              </a:ext>
            </a:extLst>
          </p:cNvPr>
          <p:cNvPicPr>
            <a:picLocks noChangeAspect="1"/>
          </p:cNvPicPr>
          <p:nvPr/>
        </p:nvPicPr>
        <p:blipFill>
          <a:blip r:embed="rId4"/>
          <a:stretch>
            <a:fillRect/>
          </a:stretch>
        </p:blipFill>
        <p:spPr>
          <a:xfrm>
            <a:off x="605209" y="1765637"/>
            <a:ext cx="9898309" cy="731318"/>
          </a:xfrm>
          <a:prstGeom prst="rect">
            <a:avLst/>
          </a:prstGeom>
        </p:spPr>
      </p:pic>
      <p:pic>
        <p:nvPicPr>
          <p:cNvPr id="6" name="Picture 5">
            <a:extLst>
              <a:ext uri="{FF2B5EF4-FFF2-40B4-BE49-F238E27FC236}">
                <a16:creationId xmlns:a16="http://schemas.microsoft.com/office/drawing/2014/main" id="{DC5E4EB8-419E-E8DC-984D-CCA613F8B09B}"/>
              </a:ext>
            </a:extLst>
          </p:cNvPr>
          <p:cNvPicPr>
            <a:picLocks noChangeAspect="1"/>
          </p:cNvPicPr>
          <p:nvPr/>
        </p:nvPicPr>
        <p:blipFill>
          <a:blip r:embed="rId5"/>
          <a:stretch>
            <a:fillRect/>
          </a:stretch>
        </p:blipFill>
        <p:spPr>
          <a:xfrm>
            <a:off x="3218847" y="5052406"/>
            <a:ext cx="8371173" cy="979085"/>
          </a:xfrm>
          <a:prstGeom prst="rect">
            <a:avLst/>
          </a:prstGeom>
        </p:spPr>
      </p:pic>
      <p:pic>
        <p:nvPicPr>
          <p:cNvPr id="10" name="Picture 9">
            <a:extLst>
              <a:ext uri="{FF2B5EF4-FFF2-40B4-BE49-F238E27FC236}">
                <a16:creationId xmlns:a16="http://schemas.microsoft.com/office/drawing/2014/main" id="{F26D7202-BDBA-F1FA-F141-9B0E828AA124}"/>
              </a:ext>
            </a:extLst>
          </p:cNvPr>
          <p:cNvPicPr>
            <a:picLocks noChangeAspect="1"/>
          </p:cNvPicPr>
          <p:nvPr/>
        </p:nvPicPr>
        <p:blipFill>
          <a:blip r:embed="rId6"/>
          <a:stretch>
            <a:fillRect/>
          </a:stretch>
        </p:blipFill>
        <p:spPr>
          <a:xfrm>
            <a:off x="359664" y="4319262"/>
            <a:ext cx="11180186" cy="512182"/>
          </a:xfrm>
          <a:prstGeom prst="rect">
            <a:avLst/>
          </a:prstGeom>
        </p:spPr>
      </p:pic>
    </p:spTree>
    <p:extLst>
      <p:ext uri="{BB962C8B-B14F-4D97-AF65-F5344CB8AC3E}">
        <p14:creationId xmlns:p14="http://schemas.microsoft.com/office/powerpoint/2010/main" val="2454977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57A99-AB83-64F8-F1AD-2D6363BE99E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74A5C5-06DC-E495-B9FE-038DFBE56F10}"/>
              </a:ext>
            </a:extLst>
          </p:cNvPr>
          <p:cNvSpPr>
            <a:spLocks noGrp="1"/>
          </p:cNvSpPr>
          <p:nvPr>
            <p:ph type="sldNum" idx="97"/>
          </p:nvPr>
        </p:nvSpPr>
        <p:spPr/>
        <p:txBody>
          <a:bodyPr/>
          <a:lstStyle/>
          <a:p>
            <a:fld id="{4037B1B0-0345-4E15-985A-6BECCDBE474F}" type="slidenum">
              <a:rPr lang="en-US" smtClean="0"/>
              <a:pPr/>
              <a:t>21</a:t>
            </a:fld>
            <a:endParaRPr lang="en-US" dirty="0"/>
          </a:p>
        </p:txBody>
      </p:sp>
      <p:sp>
        <p:nvSpPr>
          <p:cNvPr id="3" name="Title 2">
            <a:extLst>
              <a:ext uri="{FF2B5EF4-FFF2-40B4-BE49-F238E27FC236}">
                <a16:creationId xmlns:a16="http://schemas.microsoft.com/office/drawing/2014/main" id="{C31BF8F4-D7BB-505E-99DF-9DC86508D504}"/>
              </a:ext>
            </a:extLst>
          </p:cNvPr>
          <p:cNvSpPr>
            <a:spLocks noGrp="1"/>
          </p:cNvSpPr>
          <p:nvPr>
            <p:ph type="title" idx="1"/>
          </p:nvPr>
        </p:nvSpPr>
        <p:spPr/>
        <p:txBody>
          <a:bodyPr/>
          <a:lstStyle/>
          <a:p>
            <a:r>
              <a:rPr lang="en-US" dirty="0"/>
              <a:t>Project Steps</a:t>
            </a:r>
          </a:p>
        </p:txBody>
      </p:sp>
      <p:sp>
        <p:nvSpPr>
          <p:cNvPr id="4" name="Title 2">
            <a:extLst>
              <a:ext uri="{FF2B5EF4-FFF2-40B4-BE49-F238E27FC236}">
                <a16:creationId xmlns:a16="http://schemas.microsoft.com/office/drawing/2014/main" id="{8DBCEAF8-9BE7-89B6-D589-E703AA26FB69}"/>
              </a:ext>
            </a:extLst>
          </p:cNvPr>
          <p:cNvSpPr txBox="1">
            <a:spLocks/>
          </p:cNvSpPr>
          <p:nvPr/>
        </p:nvSpPr>
        <p:spPr>
          <a:xfrm>
            <a:off x="362712" y="1107242"/>
            <a:ext cx="11466576" cy="73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spcAft>
                <a:spcPts val="0"/>
              </a:spcAft>
              <a:buNone/>
              <a:defRPr sz="3600" kern="1200">
                <a:solidFill>
                  <a:srgbClr val="232F3E"/>
                </a:solidFill>
                <a:latin typeface="Amazon Ember Display Heavy"/>
              </a:defRPr>
            </a:lvl1pPr>
          </a:lstStyle>
          <a:p>
            <a:r>
              <a:rPr lang="en-US" dirty="0"/>
              <a:t>9- </a:t>
            </a:r>
            <a:r>
              <a:rPr lang="en-US" b="1" dirty="0"/>
              <a:t>Create target group</a:t>
            </a:r>
            <a:endParaRPr lang="en-US" dirty="0"/>
          </a:p>
        </p:txBody>
      </p:sp>
      <p:pic>
        <p:nvPicPr>
          <p:cNvPr id="7" name="Picture 6">
            <a:extLst>
              <a:ext uri="{FF2B5EF4-FFF2-40B4-BE49-F238E27FC236}">
                <a16:creationId xmlns:a16="http://schemas.microsoft.com/office/drawing/2014/main" id="{D42644C3-365E-0E06-2CC6-EE90E49B7B4B}"/>
              </a:ext>
            </a:extLst>
          </p:cNvPr>
          <p:cNvPicPr>
            <a:picLocks noChangeAspect="1"/>
          </p:cNvPicPr>
          <p:nvPr/>
        </p:nvPicPr>
        <p:blipFill>
          <a:blip r:embed="rId3"/>
          <a:stretch>
            <a:fillRect/>
          </a:stretch>
        </p:blipFill>
        <p:spPr>
          <a:xfrm>
            <a:off x="623123" y="1857263"/>
            <a:ext cx="8472751" cy="4439161"/>
          </a:xfrm>
          <a:prstGeom prst="rect">
            <a:avLst/>
          </a:prstGeom>
        </p:spPr>
      </p:pic>
      <p:pic>
        <p:nvPicPr>
          <p:cNvPr id="9" name="Picture 8">
            <a:extLst>
              <a:ext uri="{FF2B5EF4-FFF2-40B4-BE49-F238E27FC236}">
                <a16:creationId xmlns:a16="http://schemas.microsoft.com/office/drawing/2014/main" id="{1E373C55-FD85-D200-34AB-2B73FB7E6AE4}"/>
              </a:ext>
            </a:extLst>
          </p:cNvPr>
          <p:cNvPicPr>
            <a:picLocks noChangeAspect="1"/>
          </p:cNvPicPr>
          <p:nvPr/>
        </p:nvPicPr>
        <p:blipFill>
          <a:blip r:embed="rId4"/>
          <a:stretch>
            <a:fillRect/>
          </a:stretch>
        </p:blipFill>
        <p:spPr>
          <a:xfrm>
            <a:off x="4556954" y="2236783"/>
            <a:ext cx="4428888" cy="3680119"/>
          </a:xfrm>
          <a:prstGeom prst="rect">
            <a:avLst/>
          </a:prstGeom>
        </p:spPr>
      </p:pic>
    </p:spTree>
    <p:extLst>
      <p:ext uri="{BB962C8B-B14F-4D97-AF65-F5344CB8AC3E}">
        <p14:creationId xmlns:p14="http://schemas.microsoft.com/office/powerpoint/2010/main" val="1017609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01265-309D-4387-AD79-93FF50834AB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7F618F-F8F8-C936-CB34-4C95AB938041}"/>
              </a:ext>
            </a:extLst>
          </p:cNvPr>
          <p:cNvSpPr>
            <a:spLocks noGrp="1"/>
          </p:cNvSpPr>
          <p:nvPr>
            <p:ph type="sldNum" idx="97"/>
          </p:nvPr>
        </p:nvSpPr>
        <p:spPr/>
        <p:txBody>
          <a:bodyPr/>
          <a:lstStyle/>
          <a:p>
            <a:fld id="{4037B1B0-0345-4E15-985A-6BECCDBE474F}" type="slidenum">
              <a:rPr lang="en-US" smtClean="0"/>
              <a:pPr/>
              <a:t>22</a:t>
            </a:fld>
            <a:endParaRPr lang="en-US" dirty="0"/>
          </a:p>
        </p:txBody>
      </p:sp>
      <p:sp>
        <p:nvSpPr>
          <p:cNvPr id="3" name="Title 2">
            <a:extLst>
              <a:ext uri="{FF2B5EF4-FFF2-40B4-BE49-F238E27FC236}">
                <a16:creationId xmlns:a16="http://schemas.microsoft.com/office/drawing/2014/main" id="{A6DCAEFF-E951-398F-59E7-9063D88DDC27}"/>
              </a:ext>
            </a:extLst>
          </p:cNvPr>
          <p:cNvSpPr>
            <a:spLocks noGrp="1"/>
          </p:cNvSpPr>
          <p:nvPr>
            <p:ph type="title" idx="1"/>
          </p:nvPr>
        </p:nvSpPr>
        <p:spPr/>
        <p:txBody>
          <a:bodyPr/>
          <a:lstStyle/>
          <a:p>
            <a:r>
              <a:rPr lang="en-US" dirty="0"/>
              <a:t>Project Steps</a:t>
            </a:r>
          </a:p>
        </p:txBody>
      </p:sp>
      <p:sp>
        <p:nvSpPr>
          <p:cNvPr id="4" name="Title 2">
            <a:extLst>
              <a:ext uri="{FF2B5EF4-FFF2-40B4-BE49-F238E27FC236}">
                <a16:creationId xmlns:a16="http://schemas.microsoft.com/office/drawing/2014/main" id="{CD23B609-CDE8-4165-DF16-3112A1E9BB0F}"/>
              </a:ext>
            </a:extLst>
          </p:cNvPr>
          <p:cNvSpPr txBox="1">
            <a:spLocks/>
          </p:cNvSpPr>
          <p:nvPr/>
        </p:nvSpPr>
        <p:spPr>
          <a:xfrm>
            <a:off x="362712" y="1107242"/>
            <a:ext cx="11466576" cy="73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spcAft>
                <a:spcPts val="0"/>
              </a:spcAft>
              <a:buNone/>
              <a:defRPr sz="3600" kern="1200">
                <a:solidFill>
                  <a:srgbClr val="232F3E"/>
                </a:solidFill>
                <a:latin typeface="Amazon Ember Display Heavy"/>
              </a:defRPr>
            </a:lvl1pPr>
          </a:lstStyle>
          <a:p>
            <a:r>
              <a:rPr lang="en-US" dirty="0"/>
              <a:t>10- </a:t>
            </a:r>
            <a:r>
              <a:rPr lang="en-US" b="1" dirty="0"/>
              <a:t>Create Security Group For ALB &amp; Listeners</a:t>
            </a:r>
            <a:endParaRPr lang="en-US" dirty="0"/>
          </a:p>
        </p:txBody>
      </p:sp>
      <p:pic>
        <p:nvPicPr>
          <p:cNvPr id="6" name="Picture 5">
            <a:extLst>
              <a:ext uri="{FF2B5EF4-FFF2-40B4-BE49-F238E27FC236}">
                <a16:creationId xmlns:a16="http://schemas.microsoft.com/office/drawing/2014/main" id="{8ECE70D0-B337-0726-17B3-EBA81FDF688D}"/>
              </a:ext>
            </a:extLst>
          </p:cNvPr>
          <p:cNvPicPr>
            <a:picLocks noChangeAspect="1"/>
          </p:cNvPicPr>
          <p:nvPr/>
        </p:nvPicPr>
        <p:blipFill>
          <a:blip r:embed="rId3"/>
          <a:stretch>
            <a:fillRect/>
          </a:stretch>
        </p:blipFill>
        <p:spPr>
          <a:xfrm>
            <a:off x="674557" y="1838560"/>
            <a:ext cx="5421444" cy="4607960"/>
          </a:xfrm>
          <a:prstGeom prst="rect">
            <a:avLst/>
          </a:prstGeom>
        </p:spPr>
      </p:pic>
      <p:pic>
        <p:nvPicPr>
          <p:cNvPr id="7" name="Picture 6">
            <a:extLst>
              <a:ext uri="{FF2B5EF4-FFF2-40B4-BE49-F238E27FC236}">
                <a16:creationId xmlns:a16="http://schemas.microsoft.com/office/drawing/2014/main" id="{DC280D33-2E0F-197A-F106-E7DC5EE13E18}"/>
              </a:ext>
            </a:extLst>
          </p:cNvPr>
          <p:cNvPicPr>
            <a:picLocks noChangeAspect="1"/>
          </p:cNvPicPr>
          <p:nvPr/>
        </p:nvPicPr>
        <p:blipFill>
          <a:blip r:embed="rId4"/>
          <a:stretch>
            <a:fillRect/>
          </a:stretch>
        </p:blipFill>
        <p:spPr>
          <a:xfrm>
            <a:off x="6182179" y="1912732"/>
            <a:ext cx="5560930" cy="4121719"/>
          </a:xfrm>
          <a:prstGeom prst="rect">
            <a:avLst/>
          </a:prstGeom>
        </p:spPr>
      </p:pic>
    </p:spTree>
    <p:extLst>
      <p:ext uri="{BB962C8B-B14F-4D97-AF65-F5344CB8AC3E}">
        <p14:creationId xmlns:p14="http://schemas.microsoft.com/office/powerpoint/2010/main" val="878496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BBBA0-3428-B2E0-5D50-8828F4975F0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0A17A4-40E2-272C-C282-83891499B8A7}"/>
              </a:ext>
            </a:extLst>
          </p:cNvPr>
          <p:cNvSpPr>
            <a:spLocks noGrp="1"/>
          </p:cNvSpPr>
          <p:nvPr>
            <p:ph type="sldNum" idx="97"/>
          </p:nvPr>
        </p:nvSpPr>
        <p:spPr/>
        <p:txBody>
          <a:bodyPr/>
          <a:lstStyle/>
          <a:p>
            <a:fld id="{4037B1B0-0345-4E15-985A-6BECCDBE474F}" type="slidenum">
              <a:rPr lang="en-US" smtClean="0"/>
              <a:pPr/>
              <a:t>23</a:t>
            </a:fld>
            <a:endParaRPr lang="en-US" dirty="0"/>
          </a:p>
        </p:txBody>
      </p:sp>
      <p:sp>
        <p:nvSpPr>
          <p:cNvPr id="3" name="Title 2">
            <a:extLst>
              <a:ext uri="{FF2B5EF4-FFF2-40B4-BE49-F238E27FC236}">
                <a16:creationId xmlns:a16="http://schemas.microsoft.com/office/drawing/2014/main" id="{E1C889AF-D102-D73E-99A0-78E02D81136C}"/>
              </a:ext>
            </a:extLst>
          </p:cNvPr>
          <p:cNvSpPr>
            <a:spLocks noGrp="1"/>
          </p:cNvSpPr>
          <p:nvPr>
            <p:ph type="title" idx="1"/>
          </p:nvPr>
        </p:nvSpPr>
        <p:spPr/>
        <p:txBody>
          <a:bodyPr/>
          <a:lstStyle/>
          <a:p>
            <a:r>
              <a:rPr lang="en-US" dirty="0"/>
              <a:t>Project Steps</a:t>
            </a:r>
          </a:p>
        </p:txBody>
      </p:sp>
      <p:sp>
        <p:nvSpPr>
          <p:cNvPr id="4" name="Title 2">
            <a:extLst>
              <a:ext uri="{FF2B5EF4-FFF2-40B4-BE49-F238E27FC236}">
                <a16:creationId xmlns:a16="http://schemas.microsoft.com/office/drawing/2014/main" id="{6B287099-2D07-5AAB-7732-A72444504A9F}"/>
              </a:ext>
            </a:extLst>
          </p:cNvPr>
          <p:cNvSpPr txBox="1">
            <a:spLocks/>
          </p:cNvSpPr>
          <p:nvPr/>
        </p:nvSpPr>
        <p:spPr>
          <a:xfrm>
            <a:off x="362712" y="1107242"/>
            <a:ext cx="11466576" cy="73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spcAft>
                <a:spcPts val="0"/>
              </a:spcAft>
              <a:buNone/>
              <a:defRPr sz="3600" kern="1200">
                <a:solidFill>
                  <a:srgbClr val="232F3E"/>
                </a:solidFill>
                <a:latin typeface="Amazon Ember Display Heavy"/>
              </a:defRPr>
            </a:lvl1pPr>
          </a:lstStyle>
          <a:p>
            <a:r>
              <a:rPr lang="en-US" dirty="0"/>
              <a:t>11- </a:t>
            </a:r>
            <a:r>
              <a:rPr lang="en-US" b="1" dirty="0"/>
              <a:t>Create Application Load Balancer</a:t>
            </a:r>
            <a:endParaRPr lang="en-US" dirty="0"/>
          </a:p>
        </p:txBody>
      </p:sp>
      <p:pic>
        <p:nvPicPr>
          <p:cNvPr id="6" name="Picture 5">
            <a:extLst>
              <a:ext uri="{FF2B5EF4-FFF2-40B4-BE49-F238E27FC236}">
                <a16:creationId xmlns:a16="http://schemas.microsoft.com/office/drawing/2014/main" id="{04B484AC-E01F-8CF1-70A4-4D8F5EFCB3C5}"/>
              </a:ext>
            </a:extLst>
          </p:cNvPr>
          <p:cNvPicPr>
            <a:picLocks noChangeAspect="1"/>
          </p:cNvPicPr>
          <p:nvPr/>
        </p:nvPicPr>
        <p:blipFill>
          <a:blip r:embed="rId3"/>
          <a:stretch>
            <a:fillRect/>
          </a:stretch>
        </p:blipFill>
        <p:spPr>
          <a:xfrm>
            <a:off x="764499" y="1838560"/>
            <a:ext cx="10430954" cy="4607960"/>
          </a:xfrm>
          <a:prstGeom prst="rect">
            <a:avLst/>
          </a:prstGeom>
        </p:spPr>
      </p:pic>
    </p:spTree>
    <p:extLst>
      <p:ext uri="{BB962C8B-B14F-4D97-AF65-F5344CB8AC3E}">
        <p14:creationId xmlns:p14="http://schemas.microsoft.com/office/powerpoint/2010/main" val="1408607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3C9A5-1ED4-81C9-9DB1-6AEDFCE5BA6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EBF6B6-C6F7-498C-8E4A-3B8549A8C742}"/>
              </a:ext>
            </a:extLst>
          </p:cNvPr>
          <p:cNvSpPr>
            <a:spLocks noGrp="1"/>
          </p:cNvSpPr>
          <p:nvPr>
            <p:ph type="sldNum" idx="97"/>
          </p:nvPr>
        </p:nvSpPr>
        <p:spPr/>
        <p:txBody>
          <a:bodyPr/>
          <a:lstStyle/>
          <a:p>
            <a:fld id="{4037B1B0-0345-4E15-985A-6BECCDBE474F}" type="slidenum">
              <a:rPr lang="en-US" smtClean="0"/>
              <a:pPr/>
              <a:t>24</a:t>
            </a:fld>
            <a:endParaRPr lang="en-US" dirty="0"/>
          </a:p>
        </p:txBody>
      </p:sp>
      <p:sp>
        <p:nvSpPr>
          <p:cNvPr id="3" name="Title 2">
            <a:extLst>
              <a:ext uri="{FF2B5EF4-FFF2-40B4-BE49-F238E27FC236}">
                <a16:creationId xmlns:a16="http://schemas.microsoft.com/office/drawing/2014/main" id="{04B23ECB-3397-1AE8-255F-8FFC215366C2}"/>
              </a:ext>
            </a:extLst>
          </p:cNvPr>
          <p:cNvSpPr>
            <a:spLocks noGrp="1"/>
          </p:cNvSpPr>
          <p:nvPr>
            <p:ph type="title" idx="1"/>
          </p:nvPr>
        </p:nvSpPr>
        <p:spPr/>
        <p:txBody>
          <a:bodyPr/>
          <a:lstStyle/>
          <a:p>
            <a:r>
              <a:rPr lang="en-US" dirty="0"/>
              <a:t>Project Steps</a:t>
            </a:r>
          </a:p>
        </p:txBody>
      </p:sp>
      <p:sp>
        <p:nvSpPr>
          <p:cNvPr id="4" name="Title 2">
            <a:extLst>
              <a:ext uri="{FF2B5EF4-FFF2-40B4-BE49-F238E27FC236}">
                <a16:creationId xmlns:a16="http://schemas.microsoft.com/office/drawing/2014/main" id="{568AE12F-9B43-70DB-27AC-1B874ACBA05F}"/>
              </a:ext>
            </a:extLst>
          </p:cNvPr>
          <p:cNvSpPr txBox="1">
            <a:spLocks/>
          </p:cNvSpPr>
          <p:nvPr/>
        </p:nvSpPr>
        <p:spPr>
          <a:xfrm>
            <a:off x="362712" y="1107242"/>
            <a:ext cx="11466576" cy="73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spcAft>
                <a:spcPts val="0"/>
              </a:spcAft>
              <a:buNone/>
              <a:defRPr sz="3600" kern="1200">
                <a:solidFill>
                  <a:srgbClr val="232F3E"/>
                </a:solidFill>
                <a:latin typeface="Amazon Ember Display Heavy"/>
              </a:defRPr>
            </a:lvl1pPr>
          </a:lstStyle>
          <a:p>
            <a:r>
              <a:rPr lang="en-US" dirty="0"/>
              <a:t>12- </a:t>
            </a:r>
            <a:r>
              <a:rPr lang="en-US" b="1" dirty="0"/>
              <a:t>Create Image AMI</a:t>
            </a:r>
            <a:endParaRPr lang="en-US" dirty="0"/>
          </a:p>
        </p:txBody>
      </p:sp>
      <p:pic>
        <p:nvPicPr>
          <p:cNvPr id="7" name="Picture 6">
            <a:extLst>
              <a:ext uri="{FF2B5EF4-FFF2-40B4-BE49-F238E27FC236}">
                <a16:creationId xmlns:a16="http://schemas.microsoft.com/office/drawing/2014/main" id="{075881B4-435C-3B7F-BBE8-5FD527D05C55}"/>
              </a:ext>
            </a:extLst>
          </p:cNvPr>
          <p:cNvPicPr>
            <a:picLocks noChangeAspect="1"/>
          </p:cNvPicPr>
          <p:nvPr/>
        </p:nvPicPr>
        <p:blipFill>
          <a:blip r:embed="rId3"/>
          <a:stretch>
            <a:fillRect/>
          </a:stretch>
        </p:blipFill>
        <p:spPr>
          <a:xfrm>
            <a:off x="4713719" y="1148633"/>
            <a:ext cx="5372850" cy="5182323"/>
          </a:xfrm>
          <a:prstGeom prst="rect">
            <a:avLst/>
          </a:prstGeom>
        </p:spPr>
      </p:pic>
    </p:spTree>
    <p:extLst>
      <p:ext uri="{BB962C8B-B14F-4D97-AF65-F5344CB8AC3E}">
        <p14:creationId xmlns:p14="http://schemas.microsoft.com/office/powerpoint/2010/main" val="3283843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ECB64-F6BC-9963-5BD3-918878662AF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567418-BAD8-371B-4FC3-0A720A90EC26}"/>
              </a:ext>
            </a:extLst>
          </p:cNvPr>
          <p:cNvSpPr>
            <a:spLocks noGrp="1"/>
          </p:cNvSpPr>
          <p:nvPr>
            <p:ph type="sldNum" idx="97"/>
          </p:nvPr>
        </p:nvSpPr>
        <p:spPr/>
        <p:txBody>
          <a:bodyPr/>
          <a:lstStyle/>
          <a:p>
            <a:fld id="{4037B1B0-0345-4E15-985A-6BECCDBE474F}" type="slidenum">
              <a:rPr lang="en-US" smtClean="0"/>
              <a:pPr/>
              <a:t>25</a:t>
            </a:fld>
            <a:endParaRPr lang="en-US" dirty="0"/>
          </a:p>
        </p:txBody>
      </p:sp>
      <p:sp>
        <p:nvSpPr>
          <p:cNvPr id="3" name="Title 2">
            <a:extLst>
              <a:ext uri="{FF2B5EF4-FFF2-40B4-BE49-F238E27FC236}">
                <a16:creationId xmlns:a16="http://schemas.microsoft.com/office/drawing/2014/main" id="{36AEB7AD-BEB7-BCE1-2B19-E671E3437A2B}"/>
              </a:ext>
            </a:extLst>
          </p:cNvPr>
          <p:cNvSpPr>
            <a:spLocks noGrp="1"/>
          </p:cNvSpPr>
          <p:nvPr>
            <p:ph type="title" idx="1"/>
          </p:nvPr>
        </p:nvSpPr>
        <p:spPr/>
        <p:txBody>
          <a:bodyPr/>
          <a:lstStyle/>
          <a:p>
            <a:r>
              <a:rPr lang="en-US" dirty="0"/>
              <a:t>Project Steps</a:t>
            </a:r>
          </a:p>
        </p:txBody>
      </p:sp>
      <p:sp>
        <p:nvSpPr>
          <p:cNvPr id="4" name="Title 2">
            <a:extLst>
              <a:ext uri="{FF2B5EF4-FFF2-40B4-BE49-F238E27FC236}">
                <a16:creationId xmlns:a16="http://schemas.microsoft.com/office/drawing/2014/main" id="{043B991E-3B9C-0C8F-695C-519CB3820B5F}"/>
              </a:ext>
            </a:extLst>
          </p:cNvPr>
          <p:cNvSpPr txBox="1">
            <a:spLocks/>
          </p:cNvSpPr>
          <p:nvPr/>
        </p:nvSpPr>
        <p:spPr>
          <a:xfrm>
            <a:off x="362712" y="1107242"/>
            <a:ext cx="11466576" cy="73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spcAft>
                <a:spcPts val="0"/>
              </a:spcAft>
              <a:buNone/>
              <a:defRPr sz="3600" kern="1200">
                <a:solidFill>
                  <a:srgbClr val="232F3E"/>
                </a:solidFill>
                <a:latin typeface="Amazon Ember Display Heavy"/>
              </a:defRPr>
            </a:lvl1pPr>
          </a:lstStyle>
          <a:p>
            <a:r>
              <a:rPr lang="en-US" dirty="0"/>
              <a:t>13- </a:t>
            </a:r>
            <a:r>
              <a:rPr lang="en-US" b="1" dirty="0"/>
              <a:t>Create Launch template</a:t>
            </a:r>
          </a:p>
        </p:txBody>
      </p:sp>
      <p:pic>
        <p:nvPicPr>
          <p:cNvPr id="6" name="Picture 5">
            <a:extLst>
              <a:ext uri="{FF2B5EF4-FFF2-40B4-BE49-F238E27FC236}">
                <a16:creationId xmlns:a16="http://schemas.microsoft.com/office/drawing/2014/main" id="{13D2FCB8-EBE2-83A2-3225-09D279A806C5}"/>
              </a:ext>
            </a:extLst>
          </p:cNvPr>
          <p:cNvPicPr>
            <a:picLocks noChangeAspect="1"/>
          </p:cNvPicPr>
          <p:nvPr/>
        </p:nvPicPr>
        <p:blipFill>
          <a:blip r:embed="rId3"/>
          <a:stretch>
            <a:fillRect/>
          </a:stretch>
        </p:blipFill>
        <p:spPr>
          <a:xfrm>
            <a:off x="626726" y="1838560"/>
            <a:ext cx="4196355" cy="4157786"/>
          </a:xfrm>
          <a:prstGeom prst="rect">
            <a:avLst/>
          </a:prstGeom>
        </p:spPr>
      </p:pic>
      <p:pic>
        <p:nvPicPr>
          <p:cNvPr id="8" name="Picture 7">
            <a:extLst>
              <a:ext uri="{FF2B5EF4-FFF2-40B4-BE49-F238E27FC236}">
                <a16:creationId xmlns:a16="http://schemas.microsoft.com/office/drawing/2014/main" id="{A73DABD9-55FD-8D04-4478-436366E5EB73}"/>
              </a:ext>
            </a:extLst>
          </p:cNvPr>
          <p:cNvPicPr>
            <a:picLocks noChangeAspect="1"/>
          </p:cNvPicPr>
          <p:nvPr/>
        </p:nvPicPr>
        <p:blipFill>
          <a:blip r:embed="rId4"/>
          <a:stretch>
            <a:fillRect/>
          </a:stretch>
        </p:blipFill>
        <p:spPr>
          <a:xfrm>
            <a:off x="5689862" y="1258157"/>
            <a:ext cx="4784096" cy="4963276"/>
          </a:xfrm>
          <a:prstGeom prst="rect">
            <a:avLst/>
          </a:prstGeom>
        </p:spPr>
      </p:pic>
    </p:spTree>
    <p:extLst>
      <p:ext uri="{BB962C8B-B14F-4D97-AF65-F5344CB8AC3E}">
        <p14:creationId xmlns:p14="http://schemas.microsoft.com/office/powerpoint/2010/main" val="3652998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B248F-9050-55A8-0474-1DFD9CC2785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020903-0EFC-7F56-1A5E-817BF204CE77}"/>
              </a:ext>
            </a:extLst>
          </p:cNvPr>
          <p:cNvSpPr>
            <a:spLocks noGrp="1"/>
          </p:cNvSpPr>
          <p:nvPr>
            <p:ph type="sldNum" idx="97"/>
          </p:nvPr>
        </p:nvSpPr>
        <p:spPr/>
        <p:txBody>
          <a:bodyPr/>
          <a:lstStyle/>
          <a:p>
            <a:fld id="{4037B1B0-0345-4E15-985A-6BECCDBE474F}" type="slidenum">
              <a:rPr lang="en-US" smtClean="0"/>
              <a:pPr/>
              <a:t>26</a:t>
            </a:fld>
            <a:endParaRPr lang="en-US" dirty="0"/>
          </a:p>
        </p:txBody>
      </p:sp>
      <p:sp>
        <p:nvSpPr>
          <p:cNvPr id="3" name="Title 2">
            <a:extLst>
              <a:ext uri="{FF2B5EF4-FFF2-40B4-BE49-F238E27FC236}">
                <a16:creationId xmlns:a16="http://schemas.microsoft.com/office/drawing/2014/main" id="{F6DBAAB3-C783-93D0-CB38-97A7918ED6C1}"/>
              </a:ext>
            </a:extLst>
          </p:cNvPr>
          <p:cNvSpPr>
            <a:spLocks noGrp="1"/>
          </p:cNvSpPr>
          <p:nvPr>
            <p:ph type="title" idx="1"/>
          </p:nvPr>
        </p:nvSpPr>
        <p:spPr/>
        <p:txBody>
          <a:bodyPr/>
          <a:lstStyle/>
          <a:p>
            <a:r>
              <a:rPr lang="en-US" dirty="0"/>
              <a:t>Project Steps</a:t>
            </a:r>
          </a:p>
        </p:txBody>
      </p:sp>
      <p:sp>
        <p:nvSpPr>
          <p:cNvPr id="4" name="Title 2">
            <a:extLst>
              <a:ext uri="{FF2B5EF4-FFF2-40B4-BE49-F238E27FC236}">
                <a16:creationId xmlns:a16="http://schemas.microsoft.com/office/drawing/2014/main" id="{44622C0C-6A74-A5D9-2CE8-14B09B2859AC}"/>
              </a:ext>
            </a:extLst>
          </p:cNvPr>
          <p:cNvSpPr txBox="1">
            <a:spLocks/>
          </p:cNvSpPr>
          <p:nvPr/>
        </p:nvSpPr>
        <p:spPr>
          <a:xfrm>
            <a:off x="362712" y="1107242"/>
            <a:ext cx="11466576" cy="73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spcAft>
                <a:spcPts val="0"/>
              </a:spcAft>
              <a:buNone/>
              <a:defRPr sz="3600" kern="1200">
                <a:solidFill>
                  <a:srgbClr val="232F3E"/>
                </a:solidFill>
                <a:latin typeface="Amazon Ember Display Heavy"/>
              </a:defRPr>
            </a:lvl1pPr>
          </a:lstStyle>
          <a:p>
            <a:r>
              <a:rPr lang="en-US" dirty="0"/>
              <a:t>14- </a:t>
            </a:r>
            <a:r>
              <a:rPr lang="en-US" b="1" dirty="0"/>
              <a:t>Create Autoscaling Group</a:t>
            </a:r>
          </a:p>
        </p:txBody>
      </p:sp>
      <p:pic>
        <p:nvPicPr>
          <p:cNvPr id="6" name="Picture 5">
            <a:extLst>
              <a:ext uri="{FF2B5EF4-FFF2-40B4-BE49-F238E27FC236}">
                <a16:creationId xmlns:a16="http://schemas.microsoft.com/office/drawing/2014/main" id="{84083C3F-E364-FE2A-2CAA-3825CE70BF8A}"/>
              </a:ext>
            </a:extLst>
          </p:cNvPr>
          <p:cNvPicPr>
            <a:picLocks noChangeAspect="1"/>
          </p:cNvPicPr>
          <p:nvPr/>
        </p:nvPicPr>
        <p:blipFill>
          <a:blip r:embed="rId3"/>
          <a:stretch>
            <a:fillRect/>
          </a:stretch>
        </p:blipFill>
        <p:spPr>
          <a:xfrm>
            <a:off x="914193" y="1714515"/>
            <a:ext cx="3687787" cy="4758713"/>
          </a:xfrm>
          <a:prstGeom prst="rect">
            <a:avLst/>
          </a:prstGeom>
        </p:spPr>
      </p:pic>
      <p:pic>
        <p:nvPicPr>
          <p:cNvPr id="9" name="Picture 8">
            <a:extLst>
              <a:ext uri="{FF2B5EF4-FFF2-40B4-BE49-F238E27FC236}">
                <a16:creationId xmlns:a16="http://schemas.microsoft.com/office/drawing/2014/main" id="{2612F5D5-8B56-6241-C065-07AD8080EB75}"/>
              </a:ext>
            </a:extLst>
          </p:cNvPr>
          <p:cNvPicPr>
            <a:picLocks noChangeAspect="1"/>
          </p:cNvPicPr>
          <p:nvPr/>
        </p:nvPicPr>
        <p:blipFill>
          <a:blip r:embed="rId4"/>
          <a:stretch>
            <a:fillRect/>
          </a:stretch>
        </p:blipFill>
        <p:spPr>
          <a:xfrm>
            <a:off x="6200815" y="1472901"/>
            <a:ext cx="4029637" cy="4963218"/>
          </a:xfrm>
          <a:prstGeom prst="rect">
            <a:avLst/>
          </a:prstGeom>
        </p:spPr>
      </p:pic>
    </p:spTree>
    <p:extLst>
      <p:ext uri="{BB962C8B-B14F-4D97-AF65-F5344CB8AC3E}">
        <p14:creationId xmlns:p14="http://schemas.microsoft.com/office/powerpoint/2010/main" val="380629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8DD76B-3C0F-44C7-425F-FB8CD591FB2F}"/>
              </a:ext>
            </a:extLst>
          </p:cNvPr>
          <p:cNvSpPr>
            <a:spLocks noGrp="1"/>
          </p:cNvSpPr>
          <p:nvPr>
            <p:ph type="sldNum" idx="97"/>
          </p:nvPr>
        </p:nvSpPr>
        <p:spPr/>
        <p:txBody>
          <a:bodyPr/>
          <a:lstStyle/>
          <a:p>
            <a:fld id="{4037B1B0-0345-4E15-985A-6BECCDBE474F}" type="slidenum">
              <a:rPr lang="en-US" smtClean="0"/>
              <a:pPr/>
              <a:t>27</a:t>
            </a:fld>
            <a:endParaRPr lang="en-US" dirty="0"/>
          </a:p>
        </p:txBody>
      </p:sp>
      <p:sp>
        <p:nvSpPr>
          <p:cNvPr id="3" name="Title 2">
            <a:extLst>
              <a:ext uri="{FF2B5EF4-FFF2-40B4-BE49-F238E27FC236}">
                <a16:creationId xmlns:a16="http://schemas.microsoft.com/office/drawing/2014/main" id="{91674D77-F871-278B-8B86-6947E526A8B7}"/>
              </a:ext>
            </a:extLst>
          </p:cNvPr>
          <p:cNvSpPr>
            <a:spLocks noGrp="1"/>
          </p:cNvSpPr>
          <p:nvPr>
            <p:ph type="title" idx="1"/>
          </p:nvPr>
        </p:nvSpPr>
        <p:spPr/>
        <p:txBody>
          <a:bodyPr/>
          <a:lstStyle/>
          <a:p>
            <a:r>
              <a:rPr lang="en-US" dirty="0"/>
              <a:t>Project Steps</a:t>
            </a:r>
          </a:p>
        </p:txBody>
      </p:sp>
      <p:pic>
        <p:nvPicPr>
          <p:cNvPr id="6" name="Picture 5">
            <a:extLst>
              <a:ext uri="{FF2B5EF4-FFF2-40B4-BE49-F238E27FC236}">
                <a16:creationId xmlns:a16="http://schemas.microsoft.com/office/drawing/2014/main" id="{33A8A166-80FE-962D-A6F4-AA7C89D09025}"/>
              </a:ext>
            </a:extLst>
          </p:cNvPr>
          <p:cNvPicPr>
            <a:picLocks noChangeAspect="1"/>
          </p:cNvPicPr>
          <p:nvPr/>
        </p:nvPicPr>
        <p:blipFill>
          <a:blip r:embed="rId2"/>
          <a:stretch>
            <a:fillRect/>
          </a:stretch>
        </p:blipFill>
        <p:spPr>
          <a:xfrm>
            <a:off x="1753849" y="1711464"/>
            <a:ext cx="9306020" cy="4396292"/>
          </a:xfrm>
          <a:prstGeom prst="rect">
            <a:avLst/>
          </a:prstGeom>
        </p:spPr>
      </p:pic>
      <p:sp>
        <p:nvSpPr>
          <p:cNvPr id="5" name="Title 2">
            <a:extLst>
              <a:ext uri="{FF2B5EF4-FFF2-40B4-BE49-F238E27FC236}">
                <a16:creationId xmlns:a16="http://schemas.microsoft.com/office/drawing/2014/main" id="{893FC223-A6C9-76CF-0930-EB14613D606E}"/>
              </a:ext>
            </a:extLst>
          </p:cNvPr>
          <p:cNvSpPr txBox="1">
            <a:spLocks/>
          </p:cNvSpPr>
          <p:nvPr/>
        </p:nvSpPr>
        <p:spPr>
          <a:xfrm>
            <a:off x="362712" y="1034317"/>
            <a:ext cx="11466576" cy="73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spcAft>
                <a:spcPts val="0"/>
              </a:spcAft>
              <a:buNone/>
              <a:defRPr sz="3600" kern="1200">
                <a:solidFill>
                  <a:srgbClr val="232F3E"/>
                </a:solidFill>
                <a:latin typeface="Amazon Ember Display Heavy"/>
              </a:defRPr>
            </a:lvl1pPr>
          </a:lstStyle>
          <a:p>
            <a:r>
              <a:rPr lang="en-US" dirty="0"/>
              <a:t>15- Load Test</a:t>
            </a:r>
          </a:p>
        </p:txBody>
      </p:sp>
    </p:spTree>
    <p:extLst>
      <p:ext uri="{BB962C8B-B14F-4D97-AF65-F5344CB8AC3E}">
        <p14:creationId xmlns:p14="http://schemas.microsoft.com/office/powerpoint/2010/main" val="28603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DD5AE-5224-017B-C18A-6D83826CC76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ADFEAF-9E6E-3267-BADC-F6782F21DC8A}"/>
              </a:ext>
            </a:extLst>
          </p:cNvPr>
          <p:cNvSpPr>
            <a:spLocks noGrp="1"/>
          </p:cNvSpPr>
          <p:nvPr>
            <p:ph type="sldNum" idx="97"/>
          </p:nvPr>
        </p:nvSpPr>
        <p:spPr/>
        <p:txBody>
          <a:bodyPr/>
          <a:lstStyle/>
          <a:p>
            <a:fld id="{4037B1B0-0345-4E15-985A-6BECCDBE474F}" type="slidenum">
              <a:rPr lang="en-US" smtClean="0"/>
              <a:pPr/>
              <a:t>28</a:t>
            </a:fld>
            <a:endParaRPr lang="en-US" dirty="0"/>
          </a:p>
        </p:txBody>
      </p:sp>
      <p:sp>
        <p:nvSpPr>
          <p:cNvPr id="3" name="Title 2">
            <a:extLst>
              <a:ext uri="{FF2B5EF4-FFF2-40B4-BE49-F238E27FC236}">
                <a16:creationId xmlns:a16="http://schemas.microsoft.com/office/drawing/2014/main" id="{F9FCB8D1-B6FD-2B04-A340-A1FD0A81916F}"/>
              </a:ext>
            </a:extLst>
          </p:cNvPr>
          <p:cNvSpPr>
            <a:spLocks noGrp="1"/>
          </p:cNvSpPr>
          <p:nvPr>
            <p:ph type="title" idx="1"/>
          </p:nvPr>
        </p:nvSpPr>
        <p:spPr/>
        <p:txBody>
          <a:bodyPr/>
          <a:lstStyle/>
          <a:p>
            <a:r>
              <a:rPr lang="en-US" dirty="0"/>
              <a:t>Project Output</a:t>
            </a:r>
          </a:p>
        </p:txBody>
      </p:sp>
      <p:pic>
        <p:nvPicPr>
          <p:cNvPr id="7" name="Picture 6">
            <a:extLst>
              <a:ext uri="{FF2B5EF4-FFF2-40B4-BE49-F238E27FC236}">
                <a16:creationId xmlns:a16="http://schemas.microsoft.com/office/drawing/2014/main" id="{C76121BD-BAA8-FB08-4510-84BDA86BC82D}"/>
              </a:ext>
            </a:extLst>
          </p:cNvPr>
          <p:cNvPicPr>
            <a:picLocks noChangeAspect="1"/>
          </p:cNvPicPr>
          <p:nvPr/>
        </p:nvPicPr>
        <p:blipFill>
          <a:blip r:embed="rId3"/>
          <a:stretch>
            <a:fillRect/>
          </a:stretch>
        </p:blipFill>
        <p:spPr>
          <a:xfrm>
            <a:off x="665992" y="1428599"/>
            <a:ext cx="10860016" cy="3753374"/>
          </a:xfrm>
          <a:prstGeom prst="rect">
            <a:avLst/>
          </a:prstGeom>
        </p:spPr>
      </p:pic>
    </p:spTree>
    <p:extLst>
      <p:ext uri="{BB962C8B-B14F-4D97-AF65-F5344CB8AC3E}">
        <p14:creationId xmlns:p14="http://schemas.microsoft.com/office/powerpoint/2010/main" val="527154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BFCB63-E518-F6C6-94BC-C0507CF479BE}"/>
              </a:ext>
            </a:extLst>
          </p:cNvPr>
          <p:cNvSpPr>
            <a:spLocks noGrp="1"/>
          </p:cNvSpPr>
          <p:nvPr>
            <p:ph type="sldNum" idx="97"/>
          </p:nvPr>
        </p:nvSpPr>
        <p:spPr/>
        <p:txBody>
          <a:bodyPr/>
          <a:lstStyle/>
          <a:p>
            <a:fld id="{4037B1B0-0345-4E15-985A-6BECCDBE474F}" type="slidenum">
              <a:rPr lang="en-US" smtClean="0"/>
              <a:pPr/>
              <a:t>29</a:t>
            </a:fld>
            <a:endParaRPr lang="en-US" dirty="0"/>
          </a:p>
        </p:txBody>
      </p:sp>
      <p:sp>
        <p:nvSpPr>
          <p:cNvPr id="3" name="Title 2">
            <a:extLst>
              <a:ext uri="{FF2B5EF4-FFF2-40B4-BE49-F238E27FC236}">
                <a16:creationId xmlns:a16="http://schemas.microsoft.com/office/drawing/2014/main" id="{115F6278-E1B6-D4A7-4686-320063898923}"/>
              </a:ext>
            </a:extLst>
          </p:cNvPr>
          <p:cNvSpPr>
            <a:spLocks noGrp="1"/>
          </p:cNvSpPr>
          <p:nvPr>
            <p:ph type="title" idx="1"/>
          </p:nvPr>
        </p:nvSpPr>
        <p:spPr/>
        <p:txBody>
          <a:bodyPr>
            <a:normAutofit/>
          </a:bodyPr>
          <a:lstStyle/>
          <a:p>
            <a:r>
              <a:rPr lang="en-US" b="1" dirty="0"/>
              <a:t>Conclusion</a:t>
            </a:r>
            <a:endParaRPr lang="en-US" dirty="0"/>
          </a:p>
        </p:txBody>
      </p:sp>
      <p:sp>
        <p:nvSpPr>
          <p:cNvPr id="4" name="Content Placeholder 3">
            <a:extLst>
              <a:ext uri="{FF2B5EF4-FFF2-40B4-BE49-F238E27FC236}">
                <a16:creationId xmlns:a16="http://schemas.microsoft.com/office/drawing/2014/main" id="{7EEC27D4-3E0E-F8F3-11F8-4B729A9A1FD2}"/>
              </a:ext>
            </a:extLst>
          </p:cNvPr>
          <p:cNvSpPr>
            <a:spLocks noGrp="1"/>
          </p:cNvSpPr>
          <p:nvPr>
            <p:ph idx="2"/>
          </p:nvPr>
        </p:nvSpPr>
        <p:spPr/>
        <p:txBody>
          <a:bodyPr/>
          <a:lstStyle/>
          <a:p>
            <a:r>
              <a:rPr lang="en-US" dirty="0"/>
              <a:t>Creating an </a:t>
            </a:r>
            <a:r>
              <a:rPr lang="en-US" dirty="0">
                <a:solidFill>
                  <a:srgbClr val="FF9900"/>
                </a:solidFill>
              </a:rPr>
              <a:t>autoscaling group </a:t>
            </a:r>
            <a:r>
              <a:rPr lang="en-US" dirty="0"/>
              <a:t>in AWS allows you to automatically manage the number of instances in your infrastructure based on demand. By following the steps outlined in this guide, you can easily create an autoscaling group and ensure that your application can handle varying workloads efficiently.</a:t>
            </a:r>
          </a:p>
        </p:txBody>
      </p:sp>
    </p:spTree>
    <p:extLst>
      <p:ext uri="{BB962C8B-B14F-4D97-AF65-F5344CB8AC3E}">
        <p14:creationId xmlns:p14="http://schemas.microsoft.com/office/powerpoint/2010/main" val="1645081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3</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Business scenario overview</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p:txBody>
          <a:bodyPr>
            <a:normAutofit fontScale="92500" lnSpcReduction="10000"/>
          </a:bodyPr>
          <a:lstStyle/>
          <a:p>
            <a:r>
              <a:rPr lang="en-US" b="1" dirty="0"/>
              <a:t>Problem Statement </a:t>
            </a:r>
            <a:r>
              <a:rPr lang="en-US" dirty="0"/>
              <a:t>:</a:t>
            </a:r>
          </a:p>
          <a:p>
            <a:pPr lvl="1"/>
            <a:r>
              <a:rPr lang="en-US" dirty="0"/>
              <a:t>This project requires an understanding of core AWS services, such as compute, storage, networking, and database services. The project also requires knowledge of architectural best practices, such as high availability, scalability, and security. Students should have completed the AWS Academy Cloud Architecting course to gain this necessary knowledge. Students who have completed the AWS Academy Cloud Foundations course and are enrolled in the AWS Academy Cloud Architecting course can also try to complete this project with the help of course materials, labs from courses, and educator guidance. Knowledge of any programming language, such as Python or JavaScript, is an advantage but isn’t mandatory.</a:t>
            </a:r>
          </a:p>
          <a:p>
            <a:pPr lvl="1"/>
            <a:r>
              <a:rPr lang="en-US" dirty="0"/>
              <a:t>Your Scenario is to plan, design, build, and deploy the web application to the AWS Cloud in a way that is consistent with best practices of the AWS Well-Architected Framework. During the peak admissions period, the application must support thousands of users, and be highly available, scalable, load-balanced, secure, and high performing.</a:t>
            </a:r>
          </a:p>
          <a:p>
            <a:pPr lvl="1"/>
            <a:r>
              <a:rPr lang="en-US" dirty="0"/>
              <a:t>The current web application slows down or becomes unavailable during peak admissions due to high traffic.</a:t>
            </a:r>
          </a:p>
          <a:p>
            <a:endParaRPr lang="en-US" dirty="0"/>
          </a:p>
        </p:txBody>
      </p:sp>
    </p:spTree>
    <p:extLst>
      <p:ext uri="{BB962C8B-B14F-4D97-AF65-F5344CB8AC3E}">
        <p14:creationId xmlns:p14="http://schemas.microsoft.com/office/powerpoint/2010/main" val="2985972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E125D-EF16-4D55-911F-84B4B633C221}"/>
              </a:ext>
            </a:extLst>
          </p:cNvPr>
          <p:cNvSpPr>
            <a:spLocks noGrp="1"/>
          </p:cNvSpPr>
          <p:nvPr>
            <p:ph type="title" idx="1"/>
          </p:nvPr>
        </p:nvSpPr>
        <p:spPr/>
        <p:txBody>
          <a:bodyPr/>
          <a:lstStyle/>
          <a:p>
            <a:r>
              <a:rPr lang="en-US" dirty="0"/>
              <a:t>Thank you</a:t>
            </a:r>
          </a:p>
        </p:txBody>
      </p:sp>
    </p:spTree>
    <p:extLst>
      <p:ext uri="{BB962C8B-B14F-4D97-AF65-F5344CB8AC3E}">
        <p14:creationId xmlns:p14="http://schemas.microsoft.com/office/powerpoint/2010/main" val="1225453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FB92D-F6CB-9D32-3055-F6F3D5D8B4C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FBBA0B-05FF-9833-4AAA-8476B3FD649F}"/>
              </a:ext>
            </a:extLst>
          </p:cNvPr>
          <p:cNvSpPr>
            <a:spLocks noGrp="1"/>
          </p:cNvSpPr>
          <p:nvPr>
            <p:ph type="sldNum" idx="97"/>
          </p:nvPr>
        </p:nvSpPr>
        <p:spPr/>
        <p:txBody>
          <a:bodyPr/>
          <a:lstStyle/>
          <a:p>
            <a:fld id="{4037B1B0-0345-4E15-985A-6BECCDBE474F}" type="slidenum">
              <a:rPr lang="en-US" smtClean="0"/>
              <a:pPr/>
              <a:t>4</a:t>
            </a:fld>
            <a:endParaRPr lang="en-US" dirty="0"/>
          </a:p>
        </p:txBody>
      </p:sp>
      <p:sp>
        <p:nvSpPr>
          <p:cNvPr id="3" name="Title 2">
            <a:extLst>
              <a:ext uri="{FF2B5EF4-FFF2-40B4-BE49-F238E27FC236}">
                <a16:creationId xmlns:a16="http://schemas.microsoft.com/office/drawing/2014/main" id="{F1B5D689-9681-95D9-8E3B-C93AD46064F1}"/>
              </a:ext>
            </a:extLst>
          </p:cNvPr>
          <p:cNvSpPr>
            <a:spLocks noGrp="1"/>
          </p:cNvSpPr>
          <p:nvPr>
            <p:ph type="title" idx="1"/>
          </p:nvPr>
        </p:nvSpPr>
        <p:spPr/>
        <p:txBody>
          <a:bodyPr/>
          <a:lstStyle/>
          <a:p>
            <a:r>
              <a:rPr lang="en-US" dirty="0"/>
              <a:t>Business scenario overview</a:t>
            </a:r>
          </a:p>
        </p:txBody>
      </p:sp>
      <p:sp>
        <p:nvSpPr>
          <p:cNvPr id="4" name="Content Placeholder 3">
            <a:extLst>
              <a:ext uri="{FF2B5EF4-FFF2-40B4-BE49-F238E27FC236}">
                <a16:creationId xmlns:a16="http://schemas.microsoft.com/office/drawing/2014/main" id="{506351CC-CC9E-628D-0525-8DE0F59DE9B9}"/>
              </a:ext>
            </a:extLst>
          </p:cNvPr>
          <p:cNvSpPr>
            <a:spLocks noGrp="1"/>
          </p:cNvSpPr>
          <p:nvPr>
            <p:ph idx="2"/>
          </p:nvPr>
        </p:nvSpPr>
        <p:spPr/>
        <p:txBody>
          <a:bodyPr>
            <a:normAutofit/>
          </a:bodyPr>
          <a:lstStyle/>
          <a:p>
            <a:r>
              <a:rPr lang="en-US" b="1" dirty="0"/>
              <a:t>Solution requirements:</a:t>
            </a:r>
          </a:p>
          <a:p>
            <a:pPr lvl="1"/>
            <a:r>
              <a:rPr lang="en-US" dirty="0"/>
              <a:t> </a:t>
            </a:r>
            <a:r>
              <a:rPr lang="en-US" b="1" dirty="0"/>
              <a:t>Performance: </a:t>
            </a:r>
            <a:r>
              <a:rPr lang="en-US" dirty="0"/>
              <a:t>Ensure fast and reliable access during peak times.</a:t>
            </a:r>
          </a:p>
          <a:p>
            <a:pPr lvl="1"/>
            <a:r>
              <a:rPr lang="en-US" dirty="0"/>
              <a:t> </a:t>
            </a:r>
            <a:r>
              <a:rPr lang="en-US" b="1" dirty="0"/>
              <a:t>Availability: </a:t>
            </a:r>
            <a:r>
              <a:rPr lang="en-US" dirty="0"/>
              <a:t>Minimize downtime with high availability. </a:t>
            </a:r>
          </a:p>
          <a:p>
            <a:pPr lvl="1"/>
            <a:r>
              <a:rPr lang="en-US" b="1" dirty="0"/>
              <a:t>Scalability:</a:t>
            </a:r>
            <a:r>
              <a:rPr lang="en-US" dirty="0"/>
              <a:t> Handle thousands of users via auto-scaling.</a:t>
            </a:r>
          </a:p>
          <a:p>
            <a:pPr lvl="1"/>
            <a:r>
              <a:rPr lang="en-US" dirty="0"/>
              <a:t> </a:t>
            </a:r>
            <a:r>
              <a:rPr lang="en-US" b="1" dirty="0"/>
              <a:t>Security:</a:t>
            </a:r>
            <a:r>
              <a:rPr lang="en-US" dirty="0"/>
              <a:t> Protect sensitive student data with strict security measures. </a:t>
            </a:r>
          </a:p>
          <a:p>
            <a:pPr lvl="1"/>
            <a:r>
              <a:rPr lang="en-US" b="1" dirty="0"/>
              <a:t>Cost Efficiency: </a:t>
            </a:r>
            <a:r>
              <a:rPr lang="en-US" dirty="0"/>
              <a:t>Optimize costs with AWS pricing models</a:t>
            </a:r>
          </a:p>
          <a:p>
            <a:pPr lvl="1"/>
            <a:r>
              <a:rPr lang="en-US" b="1" dirty="0"/>
              <a:t>Functional :</a:t>
            </a:r>
            <a:r>
              <a:rPr lang="en-US" dirty="0"/>
              <a:t>The solution meets the functional requirements, such as the ability to view, add, delete, or modify the student records, without any perceivable delay.</a:t>
            </a:r>
          </a:p>
          <a:p>
            <a:pPr lvl="1"/>
            <a:r>
              <a:rPr lang="en-US" b="1" dirty="0"/>
              <a:t>Load balanced : </a:t>
            </a:r>
            <a:r>
              <a:rPr lang="en-US" dirty="0"/>
              <a:t>The solution can properly balance user traffic to avoid overloaded or underutilized resources.</a:t>
            </a:r>
          </a:p>
        </p:txBody>
      </p:sp>
    </p:spTree>
    <p:extLst>
      <p:ext uri="{BB962C8B-B14F-4D97-AF65-F5344CB8AC3E}">
        <p14:creationId xmlns:p14="http://schemas.microsoft.com/office/powerpoint/2010/main" val="453681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5</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Solution overview</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p:txBody>
          <a:bodyPr>
            <a:normAutofit/>
          </a:bodyPr>
          <a:lstStyle/>
          <a:p>
            <a:r>
              <a:rPr lang="en-US" dirty="0"/>
              <a:t>We deploy an </a:t>
            </a:r>
            <a:r>
              <a:rPr lang="en-US" b="1" dirty="0"/>
              <a:t>Application Load Balancer (ALB) </a:t>
            </a:r>
            <a:r>
              <a:rPr lang="en-US" dirty="0"/>
              <a:t>to route traffic efficiently and ensure </a:t>
            </a:r>
            <a:r>
              <a:rPr lang="en-US" b="1" dirty="0">
                <a:solidFill>
                  <a:srgbClr val="FF9900"/>
                </a:solidFill>
              </a:rPr>
              <a:t>high availability</a:t>
            </a:r>
            <a:r>
              <a:rPr lang="en-US" dirty="0"/>
              <a:t>. </a:t>
            </a:r>
          </a:p>
          <a:p>
            <a:r>
              <a:rPr lang="en-US" dirty="0"/>
              <a:t>We set up an </a:t>
            </a:r>
            <a:r>
              <a:rPr lang="en-US" b="1" dirty="0"/>
              <a:t>Auto Scaling Group</a:t>
            </a:r>
            <a:r>
              <a:rPr lang="en-US" dirty="0"/>
              <a:t> to automatically adjust the number of instances based on traffic, ensuring optimal performance. </a:t>
            </a:r>
          </a:p>
          <a:p>
            <a:r>
              <a:rPr lang="en-US" dirty="0"/>
              <a:t>For the database, we use </a:t>
            </a:r>
            <a:r>
              <a:rPr lang="en-US" b="1" dirty="0"/>
              <a:t>Amazon RDS</a:t>
            </a:r>
            <a:r>
              <a:rPr lang="en-US" dirty="0"/>
              <a:t> for a </a:t>
            </a:r>
            <a:r>
              <a:rPr lang="en-US" b="1" dirty="0">
                <a:solidFill>
                  <a:srgbClr val="FF9900"/>
                </a:solidFill>
              </a:rPr>
              <a:t>managed</a:t>
            </a:r>
            <a:r>
              <a:rPr lang="en-US" dirty="0"/>
              <a:t>, </a:t>
            </a:r>
            <a:r>
              <a:rPr lang="en-US" b="1" dirty="0">
                <a:solidFill>
                  <a:srgbClr val="FF9900"/>
                </a:solidFill>
              </a:rPr>
              <a:t>scalable</a:t>
            </a:r>
            <a:r>
              <a:rPr lang="en-US" dirty="0"/>
              <a:t>, and </a:t>
            </a:r>
            <a:r>
              <a:rPr lang="en-US" b="1" dirty="0">
                <a:solidFill>
                  <a:srgbClr val="FF9900"/>
                </a:solidFill>
              </a:rPr>
              <a:t>secure</a:t>
            </a:r>
            <a:r>
              <a:rPr lang="en-US" dirty="0"/>
              <a:t> solution with automated updates. </a:t>
            </a:r>
          </a:p>
          <a:p>
            <a:r>
              <a:rPr lang="en-US" dirty="0"/>
              <a:t>For development, we utilize </a:t>
            </a:r>
            <a:r>
              <a:rPr lang="en-US" b="1" dirty="0"/>
              <a:t>AWS Cloud9</a:t>
            </a:r>
            <a:r>
              <a:rPr lang="en-US" dirty="0"/>
              <a:t>, providing an integrated environment for </a:t>
            </a:r>
            <a:r>
              <a:rPr lang="en-US" b="1" dirty="0">
                <a:solidFill>
                  <a:srgbClr val="FF9900"/>
                </a:solidFill>
              </a:rPr>
              <a:t>easy coding </a:t>
            </a:r>
            <a:r>
              <a:rPr lang="en-US" dirty="0"/>
              <a:t>and collaboration.</a:t>
            </a:r>
          </a:p>
          <a:p>
            <a:r>
              <a:rPr lang="en-US" dirty="0"/>
              <a:t>To ensure instances in the private subnets (Auto Scaling Group) have internet access, we deploy a </a:t>
            </a:r>
            <a:r>
              <a:rPr lang="en-US" b="1" dirty="0"/>
              <a:t>NAT Gateway</a:t>
            </a:r>
            <a:r>
              <a:rPr lang="en-US" dirty="0"/>
              <a:t>.</a:t>
            </a:r>
          </a:p>
        </p:txBody>
      </p:sp>
    </p:spTree>
    <p:extLst>
      <p:ext uri="{BB962C8B-B14F-4D97-AF65-F5344CB8AC3E}">
        <p14:creationId xmlns:p14="http://schemas.microsoft.com/office/powerpoint/2010/main" val="692930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243B2-E5C1-22EF-6E67-2FDABAD519B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8A3CC6-960A-D99D-E8AF-3E9FC26E921A}"/>
              </a:ext>
            </a:extLst>
          </p:cNvPr>
          <p:cNvSpPr>
            <a:spLocks noGrp="1"/>
          </p:cNvSpPr>
          <p:nvPr>
            <p:ph type="sldNum" idx="97"/>
          </p:nvPr>
        </p:nvSpPr>
        <p:spPr/>
        <p:txBody>
          <a:bodyPr/>
          <a:lstStyle/>
          <a:p>
            <a:fld id="{4037B1B0-0345-4E15-985A-6BECCDBE474F}" type="slidenum">
              <a:rPr lang="en-US" smtClean="0"/>
              <a:pPr/>
              <a:t>6</a:t>
            </a:fld>
            <a:endParaRPr lang="en-US" dirty="0"/>
          </a:p>
        </p:txBody>
      </p:sp>
      <p:sp>
        <p:nvSpPr>
          <p:cNvPr id="3" name="Title 2">
            <a:extLst>
              <a:ext uri="{FF2B5EF4-FFF2-40B4-BE49-F238E27FC236}">
                <a16:creationId xmlns:a16="http://schemas.microsoft.com/office/drawing/2014/main" id="{44ABB103-7658-98E5-8A78-4E49A71B2C01}"/>
              </a:ext>
            </a:extLst>
          </p:cNvPr>
          <p:cNvSpPr>
            <a:spLocks noGrp="1"/>
          </p:cNvSpPr>
          <p:nvPr>
            <p:ph type="title" idx="1"/>
          </p:nvPr>
        </p:nvSpPr>
        <p:spPr/>
        <p:txBody>
          <a:bodyPr/>
          <a:lstStyle/>
          <a:p>
            <a:r>
              <a:rPr lang="en-US" dirty="0"/>
              <a:t>AWS Icons</a:t>
            </a:r>
          </a:p>
        </p:txBody>
      </p:sp>
      <p:pic>
        <p:nvPicPr>
          <p:cNvPr id="6" name="Content Placeholder 5">
            <a:extLst>
              <a:ext uri="{FF2B5EF4-FFF2-40B4-BE49-F238E27FC236}">
                <a16:creationId xmlns:a16="http://schemas.microsoft.com/office/drawing/2014/main" id="{79815344-DCA1-5E2E-3BA0-90DFFC79C3BA}"/>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2096124" y="1270416"/>
            <a:ext cx="1404938" cy="1404938"/>
          </a:xfrm>
        </p:spPr>
      </p:pic>
      <p:pic>
        <p:nvPicPr>
          <p:cNvPr id="8" name="Picture 7">
            <a:extLst>
              <a:ext uri="{FF2B5EF4-FFF2-40B4-BE49-F238E27FC236}">
                <a16:creationId xmlns:a16="http://schemas.microsoft.com/office/drawing/2014/main" id="{971897D1-D792-E5E3-ACF7-4FEE109EA7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365" y="1195455"/>
            <a:ext cx="1612558" cy="1612558"/>
          </a:xfrm>
          <a:prstGeom prst="rect">
            <a:avLst/>
          </a:prstGeom>
        </p:spPr>
      </p:pic>
      <p:pic>
        <p:nvPicPr>
          <p:cNvPr id="10" name="Picture 9">
            <a:extLst>
              <a:ext uri="{FF2B5EF4-FFF2-40B4-BE49-F238E27FC236}">
                <a16:creationId xmlns:a16="http://schemas.microsoft.com/office/drawing/2014/main" id="{8F49CF24-54E9-4EAC-A656-D84D16AFB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6348" y="1195455"/>
            <a:ext cx="1612559" cy="1612559"/>
          </a:xfrm>
          <a:prstGeom prst="rect">
            <a:avLst/>
          </a:prstGeom>
        </p:spPr>
      </p:pic>
      <p:pic>
        <p:nvPicPr>
          <p:cNvPr id="12" name="Picture 11">
            <a:extLst>
              <a:ext uri="{FF2B5EF4-FFF2-40B4-BE49-F238E27FC236}">
                <a16:creationId xmlns:a16="http://schemas.microsoft.com/office/drawing/2014/main" id="{4F09FA4A-77EE-E503-41A5-E4AA14D844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330" y="1195454"/>
            <a:ext cx="1612559" cy="1612559"/>
          </a:xfrm>
          <a:prstGeom prst="rect">
            <a:avLst/>
          </a:prstGeom>
        </p:spPr>
      </p:pic>
      <p:pic>
        <p:nvPicPr>
          <p:cNvPr id="14" name="Picture 13">
            <a:extLst>
              <a:ext uri="{FF2B5EF4-FFF2-40B4-BE49-F238E27FC236}">
                <a16:creationId xmlns:a16="http://schemas.microsoft.com/office/drawing/2014/main" id="{C0EDFE10-0FBD-ADA6-2693-AC9416E486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86674" y="3774402"/>
            <a:ext cx="2043931" cy="2043931"/>
          </a:xfrm>
          <a:prstGeom prst="rect">
            <a:avLst/>
          </a:prstGeom>
        </p:spPr>
      </p:pic>
      <p:pic>
        <p:nvPicPr>
          <p:cNvPr id="16" name="Picture 15">
            <a:extLst>
              <a:ext uri="{FF2B5EF4-FFF2-40B4-BE49-F238E27FC236}">
                <a16:creationId xmlns:a16="http://schemas.microsoft.com/office/drawing/2014/main" id="{EA10528D-5979-86A5-05C7-BC8ED487AC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6124" y="4047736"/>
            <a:ext cx="1404938" cy="1404938"/>
          </a:xfrm>
          <a:prstGeom prst="rect">
            <a:avLst/>
          </a:prstGeom>
        </p:spPr>
      </p:pic>
      <p:pic>
        <p:nvPicPr>
          <p:cNvPr id="18" name="Picture 17">
            <a:extLst>
              <a:ext uri="{FF2B5EF4-FFF2-40B4-BE49-F238E27FC236}">
                <a16:creationId xmlns:a16="http://schemas.microsoft.com/office/drawing/2014/main" id="{65F010B2-C513-FBF6-4127-4C42730824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99985" y="4049987"/>
            <a:ext cx="1404938" cy="1404938"/>
          </a:xfrm>
          <a:prstGeom prst="rect">
            <a:avLst/>
          </a:prstGeom>
        </p:spPr>
      </p:pic>
      <p:pic>
        <p:nvPicPr>
          <p:cNvPr id="20" name="Picture 19">
            <a:extLst>
              <a:ext uri="{FF2B5EF4-FFF2-40B4-BE49-F238E27FC236}">
                <a16:creationId xmlns:a16="http://schemas.microsoft.com/office/drawing/2014/main" id="{473D17DF-3947-420C-4563-F586432862B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3969" y="4047736"/>
            <a:ext cx="1404938" cy="1404938"/>
          </a:xfrm>
          <a:prstGeom prst="rect">
            <a:avLst/>
          </a:prstGeom>
        </p:spPr>
      </p:pic>
      <p:sp>
        <p:nvSpPr>
          <p:cNvPr id="21" name="Title 2">
            <a:extLst>
              <a:ext uri="{FF2B5EF4-FFF2-40B4-BE49-F238E27FC236}">
                <a16:creationId xmlns:a16="http://schemas.microsoft.com/office/drawing/2014/main" id="{69122EFB-1251-44FA-D5C4-3BEC2EF32E21}"/>
              </a:ext>
            </a:extLst>
          </p:cNvPr>
          <p:cNvSpPr txBox="1">
            <a:spLocks/>
          </p:cNvSpPr>
          <p:nvPr/>
        </p:nvSpPr>
        <p:spPr>
          <a:xfrm>
            <a:off x="1885292" y="2697682"/>
            <a:ext cx="1826602" cy="73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spcAft>
                <a:spcPts val="0"/>
              </a:spcAft>
              <a:buNone/>
              <a:defRPr sz="3600" kern="1200">
                <a:solidFill>
                  <a:srgbClr val="232F3E"/>
                </a:solidFill>
                <a:latin typeface="Amazon Ember Display Heavy"/>
              </a:defRPr>
            </a:lvl1pPr>
          </a:lstStyle>
          <a:p>
            <a:pPr algn="ctr"/>
            <a:r>
              <a:rPr lang="en-US" sz="2400" b="1" dirty="0"/>
              <a:t>EC2 Instance</a:t>
            </a:r>
          </a:p>
        </p:txBody>
      </p:sp>
      <p:sp>
        <p:nvSpPr>
          <p:cNvPr id="22" name="Title 2">
            <a:extLst>
              <a:ext uri="{FF2B5EF4-FFF2-40B4-BE49-F238E27FC236}">
                <a16:creationId xmlns:a16="http://schemas.microsoft.com/office/drawing/2014/main" id="{A7311C1D-D4B6-1844-F0D3-FB60453183E8}"/>
              </a:ext>
            </a:extLst>
          </p:cNvPr>
          <p:cNvSpPr txBox="1">
            <a:spLocks/>
          </p:cNvSpPr>
          <p:nvPr/>
        </p:nvSpPr>
        <p:spPr>
          <a:xfrm>
            <a:off x="4189153" y="2711342"/>
            <a:ext cx="1826602" cy="73131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spcAft>
                <a:spcPts val="0"/>
              </a:spcAft>
              <a:buNone/>
              <a:defRPr sz="3600" kern="1200">
                <a:solidFill>
                  <a:srgbClr val="232F3E"/>
                </a:solidFill>
                <a:latin typeface="Amazon Ember Display Heavy"/>
              </a:defRPr>
            </a:lvl1pPr>
          </a:lstStyle>
          <a:p>
            <a:pPr algn="ctr"/>
            <a:r>
              <a:rPr lang="en-US" sz="2400" b="1" dirty="0"/>
              <a:t>Application Load Balance</a:t>
            </a:r>
          </a:p>
        </p:txBody>
      </p:sp>
      <p:sp>
        <p:nvSpPr>
          <p:cNvPr id="23" name="Title 2">
            <a:extLst>
              <a:ext uri="{FF2B5EF4-FFF2-40B4-BE49-F238E27FC236}">
                <a16:creationId xmlns:a16="http://schemas.microsoft.com/office/drawing/2014/main" id="{083C60BB-B1AE-228B-D8A7-F1BC274B2819}"/>
              </a:ext>
            </a:extLst>
          </p:cNvPr>
          <p:cNvSpPr txBox="1">
            <a:spLocks/>
          </p:cNvSpPr>
          <p:nvPr/>
        </p:nvSpPr>
        <p:spPr>
          <a:xfrm>
            <a:off x="6285394" y="2711342"/>
            <a:ext cx="1826602" cy="73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spcAft>
                <a:spcPts val="0"/>
              </a:spcAft>
              <a:buNone/>
              <a:defRPr sz="3600" kern="1200">
                <a:solidFill>
                  <a:srgbClr val="232F3E"/>
                </a:solidFill>
                <a:latin typeface="Amazon Ember Display Heavy"/>
              </a:defRPr>
            </a:lvl1pPr>
          </a:lstStyle>
          <a:p>
            <a:pPr algn="ctr"/>
            <a:r>
              <a:rPr lang="en-US" sz="2400" b="1" dirty="0"/>
              <a:t>Nat Gateway</a:t>
            </a:r>
          </a:p>
        </p:txBody>
      </p:sp>
      <p:sp>
        <p:nvSpPr>
          <p:cNvPr id="24" name="Title 2">
            <a:extLst>
              <a:ext uri="{FF2B5EF4-FFF2-40B4-BE49-F238E27FC236}">
                <a16:creationId xmlns:a16="http://schemas.microsoft.com/office/drawing/2014/main" id="{4F0FE98C-F18F-F158-C59B-55CCBC855B1A}"/>
              </a:ext>
            </a:extLst>
          </p:cNvPr>
          <p:cNvSpPr txBox="1">
            <a:spLocks/>
          </p:cNvSpPr>
          <p:nvPr/>
        </p:nvSpPr>
        <p:spPr>
          <a:xfrm>
            <a:off x="8743419" y="2711342"/>
            <a:ext cx="1826602" cy="73131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spcAft>
                <a:spcPts val="0"/>
              </a:spcAft>
              <a:buNone/>
              <a:defRPr sz="3600" kern="1200">
                <a:solidFill>
                  <a:srgbClr val="232F3E"/>
                </a:solidFill>
                <a:latin typeface="Amazon Ember Display Heavy"/>
              </a:defRPr>
            </a:lvl1pPr>
          </a:lstStyle>
          <a:p>
            <a:pPr algn="ctr"/>
            <a:r>
              <a:rPr lang="en-US" sz="2400" b="1" dirty="0"/>
              <a:t>Internet Gateway</a:t>
            </a:r>
          </a:p>
        </p:txBody>
      </p:sp>
      <p:sp>
        <p:nvSpPr>
          <p:cNvPr id="25" name="Title 2">
            <a:extLst>
              <a:ext uri="{FF2B5EF4-FFF2-40B4-BE49-F238E27FC236}">
                <a16:creationId xmlns:a16="http://schemas.microsoft.com/office/drawing/2014/main" id="{A3DE070C-5FF0-1B48-2C5E-0AA11EB177A0}"/>
              </a:ext>
            </a:extLst>
          </p:cNvPr>
          <p:cNvSpPr txBox="1">
            <a:spLocks/>
          </p:cNvSpPr>
          <p:nvPr/>
        </p:nvSpPr>
        <p:spPr>
          <a:xfrm>
            <a:off x="8809364" y="5452674"/>
            <a:ext cx="1826602" cy="73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spcAft>
                <a:spcPts val="0"/>
              </a:spcAft>
              <a:buNone/>
              <a:defRPr sz="3600" kern="1200">
                <a:solidFill>
                  <a:srgbClr val="232F3E"/>
                </a:solidFill>
                <a:latin typeface="Amazon Ember Display Heavy"/>
              </a:defRPr>
            </a:lvl1pPr>
          </a:lstStyle>
          <a:p>
            <a:r>
              <a:rPr lang="en-US" sz="2400" b="1" dirty="0"/>
              <a:t>Secrete role</a:t>
            </a:r>
          </a:p>
        </p:txBody>
      </p:sp>
      <p:sp>
        <p:nvSpPr>
          <p:cNvPr id="26" name="Title 2">
            <a:extLst>
              <a:ext uri="{FF2B5EF4-FFF2-40B4-BE49-F238E27FC236}">
                <a16:creationId xmlns:a16="http://schemas.microsoft.com/office/drawing/2014/main" id="{C629E0BB-398A-0A95-F8A8-CD129CEFE236}"/>
              </a:ext>
            </a:extLst>
          </p:cNvPr>
          <p:cNvSpPr txBox="1">
            <a:spLocks/>
          </p:cNvSpPr>
          <p:nvPr/>
        </p:nvSpPr>
        <p:spPr>
          <a:xfrm>
            <a:off x="1915231" y="5452674"/>
            <a:ext cx="1826602" cy="73131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spcAft>
                <a:spcPts val="0"/>
              </a:spcAft>
              <a:buNone/>
              <a:defRPr sz="3600" kern="1200">
                <a:solidFill>
                  <a:srgbClr val="232F3E"/>
                </a:solidFill>
                <a:latin typeface="Amazon Ember Display Heavy"/>
              </a:defRPr>
            </a:lvl1pPr>
          </a:lstStyle>
          <a:p>
            <a:pPr algn="ctr"/>
            <a:r>
              <a:rPr lang="en-US" sz="2400" b="1" dirty="0"/>
              <a:t>Secrete Manager</a:t>
            </a:r>
          </a:p>
        </p:txBody>
      </p:sp>
      <p:sp>
        <p:nvSpPr>
          <p:cNvPr id="27" name="Title 2">
            <a:extLst>
              <a:ext uri="{FF2B5EF4-FFF2-40B4-BE49-F238E27FC236}">
                <a16:creationId xmlns:a16="http://schemas.microsoft.com/office/drawing/2014/main" id="{11A50A03-1817-E537-12A9-46ABA8FF124C}"/>
              </a:ext>
            </a:extLst>
          </p:cNvPr>
          <p:cNvSpPr txBox="1">
            <a:spLocks/>
          </p:cNvSpPr>
          <p:nvPr/>
        </p:nvSpPr>
        <p:spPr>
          <a:xfrm>
            <a:off x="4279600" y="5452674"/>
            <a:ext cx="1826602" cy="73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spcAft>
                <a:spcPts val="0"/>
              </a:spcAft>
              <a:buNone/>
              <a:defRPr sz="3600" kern="1200">
                <a:solidFill>
                  <a:srgbClr val="232F3E"/>
                </a:solidFill>
                <a:latin typeface="Amazon Ember Display Heavy"/>
              </a:defRPr>
            </a:lvl1pPr>
          </a:lstStyle>
          <a:p>
            <a:pPr algn="ctr"/>
            <a:r>
              <a:rPr lang="en-US" sz="2400" b="1" dirty="0"/>
              <a:t>AWS RDS</a:t>
            </a:r>
          </a:p>
        </p:txBody>
      </p:sp>
      <p:sp>
        <p:nvSpPr>
          <p:cNvPr id="28" name="Title 2">
            <a:extLst>
              <a:ext uri="{FF2B5EF4-FFF2-40B4-BE49-F238E27FC236}">
                <a16:creationId xmlns:a16="http://schemas.microsoft.com/office/drawing/2014/main" id="{109AE075-66C6-B55A-3D0F-0DD3D9A2DDBF}"/>
              </a:ext>
            </a:extLst>
          </p:cNvPr>
          <p:cNvSpPr txBox="1">
            <a:spLocks/>
          </p:cNvSpPr>
          <p:nvPr/>
        </p:nvSpPr>
        <p:spPr>
          <a:xfrm>
            <a:off x="6552454" y="5452674"/>
            <a:ext cx="1826602" cy="73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spcAft>
                <a:spcPts val="0"/>
              </a:spcAft>
              <a:buNone/>
              <a:defRPr sz="3600" kern="1200">
                <a:solidFill>
                  <a:srgbClr val="232F3E"/>
                </a:solidFill>
                <a:latin typeface="Amazon Ember Display Heavy"/>
              </a:defRPr>
            </a:lvl1pPr>
          </a:lstStyle>
          <a:p>
            <a:r>
              <a:rPr lang="en-US" sz="2400" b="1" dirty="0"/>
              <a:t>AWS Cloud9</a:t>
            </a:r>
          </a:p>
        </p:txBody>
      </p:sp>
    </p:spTree>
    <p:extLst>
      <p:ext uri="{BB962C8B-B14F-4D97-AF65-F5344CB8AC3E}">
        <p14:creationId xmlns:p14="http://schemas.microsoft.com/office/powerpoint/2010/main" val="2842529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7</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Architecture diagram of the solution</a:t>
            </a:r>
          </a:p>
        </p:txBody>
      </p:sp>
      <p:pic>
        <p:nvPicPr>
          <p:cNvPr id="8" name="Picture 7">
            <a:extLst>
              <a:ext uri="{FF2B5EF4-FFF2-40B4-BE49-F238E27FC236}">
                <a16:creationId xmlns:a16="http://schemas.microsoft.com/office/drawing/2014/main" id="{B7424F6F-E09E-A4A9-7A90-D46F985F4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363" y="709867"/>
            <a:ext cx="8843274" cy="5848607"/>
          </a:xfrm>
          <a:prstGeom prst="rect">
            <a:avLst/>
          </a:prstGeom>
        </p:spPr>
      </p:pic>
    </p:spTree>
    <p:extLst>
      <p:ext uri="{BB962C8B-B14F-4D97-AF65-F5344CB8AC3E}">
        <p14:creationId xmlns:p14="http://schemas.microsoft.com/office/powerpoint/2010/main" val="3036046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7230F-1A48-0F8A-BC25-DAF631BAD66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80289C-6143-E2D3-E0D3-FCE0647F27DE}"/>
              </a:ext>
            </a:extLst>
          </p:cNvPr>
          <p:cNvSpPr>
            <a:spLocks noGrp="1"/>
          </p:cNvSpPr>
          <p:nvPr>
            <p:ph type="sldNum" idx="97"/>
          </p:nvPr>
        </p:nvSpPr>
        <p:spPr/>
        <p:txBody>
          <a:bodyPr/>
          <a:lstStyle/>
          <a:p>
            <a:fld id="{4037B1B0-0345-4E15-985A-6BECCDBE474F}" type="slidenum">
              <a:rPr lang="en-US" smtClean="0"/>
              <a:pPr/>
              <a:t>8</a:t>
            </a:fld>
            <a:endParaRPr lang="en-US" dirty="0"/>
          </a:p>
        </p:txBody>
      </p:sp>
      <p:sp>
        <p:nvSpPr>
          <p:cNvPr id="3" name="Title 2">
            <a:extLst>
              <a:ext uri="{FF2B5EF4-FFF2-40B4-BE49-F238E27FC236}">
                <a16:creationId xmlns:a16="http://schemas.microsoft.com/office/drawing/2014/main" id="{56EBED49-AD97-011D-418A-F24642AAE6EB}"/>
              </a:ext>
            </a:extLst>
          </p:cNvPr>
          <p:cNvSpPr>
            <a:spLocks noGrp="1"/>
          </p:cNvSpPr>
          <p:nvPr>
            <p:ph type="title" idx="1"/>
          </p:nvPr>
        </p:nvSpPr>
        <p:spPr/>
        <p:txBody>
          <a:bodyPr/>
          <a:lstStyle/>
          <a:p>
            <a:r>
              <a:rPr lang="en-US" dirty="0"/>
              <a:t>Cost Analysis</a:t>
            </a:r>
          </a:p>
        </p:txBody>
      </p:sp>
      <p:sp>
        <p:nvSpPr>
          <p:cNvPr id="4" name="Content Placeholder 3">
            <a:extLst>
              <a:ext uri="{FF2B5EF4-FFF2-40B4-BE49-F238E27FC236}">
                <a16:creationId xmlns:a16="http://schemas.microsoft.com/office/drawing/2014/main" id="{13E74740-3740-F7EE-473F-4CEEC2068F90}"/>
              </a:ext>
            </a:extLst>
          </p:cNvPr>
          <p:cNvSpPr>
            <a:spLocks noGrp="1"/>
          </p:cNvSpPr>
          <p:nvPr>
            <p:ph idx="2"/>
          </p:nvPr>
        </p:nvSpPr>
        <p:spPr/>
        <p:txBody>
          <a:bodyPr>
            <a:normAutofit/>
          </a:bodyPr>
          <a:lstStyle/>
          <a:p>
            <a:endParaRPr lang="en-US" dirty="0"/>
          </a:p>
        </p:txBody>
      </p:sp>
      <p:pic>
        <p:nvPicPr>
          <p:cNvPr id="6" name="Picture 5">
            <a:extLst>
              <a:ext uri="{FF2B5EF4-FFF2-40B4-BE49-F238E27FC236}">
                <a16:creationId xmlns:a16="http://schemas.microsoft.com/office/drawing/2014/main" id="{CC93F3B5-955E-BCE1-0C13-6CFBBFA8D6F3}"/>
              </a:ext>
            </a:extLst>
          </p:cNvPr>
          <p:cNvPicPr>
            <a:picLocks noChangeAspect="1"/>
          </p:cNvPicPr>
          <p:nvPr/>
        </p:nvPicPr>
        <p:blipFill>
          <a:blip r:embed="rId3"/>
          <a:stretch>
            <a:fillRect/>
          </a:stretch>
        </p:blipFill>
        <p:spPr>
          <a:xfrm>
            <a:off x="475763" y="1097279"/>
            <a:ext cx="11077608" cy="5326937"/>
          </a:xfrm>
          <a:prstGeom prst="rect">
            <a:avLst/>
          </a:prstGeom>
        </p:spPr>
      </p:pic>
    </p:spTree>
    <p:extLst>
      <p:ext uri="{BB962C8B-B14F-4D97-AF65-F5344CB8AC3E}">
        <p14:creationId xmlns:p14="http://schemas.microsoft.com/office/powerpoint/2010/main" val="4109055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10E27-8AAD-3CB4-D7FB-718B2EC80A8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ADF26-A4A3-89EE-AC1B-A3AA200BBB3E}"/>
              </a:ext>
            </a:extLst>
          </p:cNvPr>
          <p:cNvSpPr>
            <a:spLocks noGrp="1"/>
          </p:cNvSpPr>
          <p:nvPr>
            <p:ph type="sldNum" idx="97"/>
          </p:nvPr>
        </p:nvSpPr>
        <p:spPr/>
        <p:txBody>
          <a:bodyPr/>
          <a:lstStyle/>
          <a:p>
            <a:fld id="{4037B1B0-0345-4E15-985A-6BECCDBE474F}" type="slidenum">
              <a:rPr lang="en-US" smtClean="0"/>
              <a:pPr/>
              <a:t>9</a:t>
            </a:fld>
            <a:endParaRPr lang="en-US" dirty="0"/>
          </a:p>
        </p:txBody>
      </p:sp>
      <p:sp>
        <p:nvSpPr>
          <p:cNvPr id="3" name="Title 2">
            <a:extLst>
              <a:ext uri="{FF2B5EF4-FFF2-40B4-BE49-F238E27FC236}">
                <a16:creationId xmlns:a16="http://schemas.microsoft.com/office/drawing/2014/main" id="{FD5E5472-98E3-A83F-3649-3844174D38B5}"/>
              </a:ext>
            </a:extLst>
          </p:cNvPr>
          <p:cNvSpPr>
            <a:spLocks noGrp="1"/>
          </p:cNvSpPr>
          <p:nvPr>
            <p:ph type="title" idx="1"/>
          </p:nvPr>
        </p:nvSpPr>
        <p:spPr/>
        <p:txBody>
          <a:bodyPr/>
          <a:lstStyle/>
          <a:p>
            <a:r>
              <a:rPr lang="en-US" dirty="0"/>
              <a:t>Cost Analysis</a:t>
            </a:r>
          </a:p>
        </p:txBody>
      </p:sp>
      <p:pic>
        <p:nvPicPr>
          <p:cNvPr id="5" name="Picture 4">
            <a:extLst>
              <a:ext uri="{FF2B5EF4-FFF2-40B4-BE49-F238E27FC236}">
                <a16:creationId xmlns:a16="http://schemas.microsoft.com/office/drawing/2014/main" id="{2660E4A5-0813-2410-FCAF-70BF52FE5883}"/>
              </a:ext>
            </a:extLst>
          </p:cNvPr>
          <p:cNvPicPr>
            <a:picLocks noChangeAspect="1"/>
          </p:cNvPicPr>
          <p:nvPr/>
        </p:nvPicPr>
        <p:blipFill>
          <a:blip r:embed="rId3"/>
          <a:stretch>
            <a:fillRect/>
          </a:stretch>
        </p:blipFill>
        <p:spPr>
          <a:xfrm>
            <a:off x="365760" y="1221451"/>
            <a:ext cx="5595169" cy="4415097"/>
          </a:xfrm>
          <a:prstGeom prst="rect">
            <a:avLst/>
          </a:prstGeom>
        </p:spPr>
      </p:pic>
      <p:pic>
        <p:nvPicPr>
          <p:cNvPr id="8" name="Picture 7">
            <a:extLst>
              <a:ext uri="{FF2B5EF4-FFF2-40B4-BE49-F238E27FC236}">
                <a16:creationId xmlns:a16="http://schemas.microsoft.com/office/drawing/2014/main" id="{05AE90B4-F1BE-2DD8-3F8E-1A76130019E8}"/>
              </a:ext>
            </a:extLst>
          </p:cNvPr>
          <p:cNvPicPr>
            <a:picLocks noChangeAspect="1"/>
          </p:cNvPicPr>
          <p:nvPr/>
        </p:nvPicPr>
        <p:blipFill>
          <a:blip r:embed="rId4"/>
          <a:stretch>
            <a:fillRect/>
          </a:stretch>
        </p:blipFill>
        <p:spPr>
          <a:xfrm>
            <a:off x="6502960" y="2019102"/>
            <a:ext cx="5087060" cy="2819794"/>
          </a:xfrm>
          <a:prstGeom prst="rect">
            <a:avLst/>
          </a:prstGeom>
        </p:spPr>
      </p:pic>
    </p:spTree>
    <p:extLst>
      <p:ext uri="{BB962C8B-B14F-4D97-AF65-F5344CB8AC3E}">
        <p14:creationId xmlns:p14="http://schemas.microsoft.com/office/powerpoint/2010/main" val="37790509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neBrand EVO (2022-Q4) ColorSet 3">
  <a:themeElements>
    <a:clrScheme name="OneBrand Evo Set 3">
      <a:dk1>
        <a:sysClr val="windowText" lastClr="000000"/>
      </a:dk1>
      <a:lt1>
        <a:sysClr val="window" lastClr="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AWS One Brand Evo">
      <a:majorFont>
        <a:latin typeface="Amazon Ember Display Heavy"/>
        <a:ea typeface=""/>
        <a:cs typeface=""/>
      </a:majorFont>
      <a:minorFont>
        <a:latin typeface="Amazon Ember Display"/>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lite">
      <a:srgbClr val="1A2F4C"/>
    </a:custClr>
    <a:custClr name="Anchor">
      <a:srgbClr val="003181"/>
    </a:custClr>
    <a:custClr name="Sea Blue">
      <a:srgbClr val="005276"/>
    </a:custClr>
    <a:custClr name="Sky">
      <a:srgbClr val="2074D5"/>
    </a:custClr>
    <a:custClr name="Aqua">
      <a:srgbClr val="007FAA"/>
    </a:custClr>
    <a:custClr name="Cyan">
      <a:srgbClr val="7CE8F4"/>
    </a:custClr>
    <a:custClr name="blank">
      <a:srgbClr val="FFFFFF"/>
    </a:custClr>
    <a:custClr name="blank">
      <a:srgbClr val="FFFFFF"/>
    </a:custClr>
    <a:custClr name="blank">
      <a:srgbClr val="FFFFFF"/>
    </a:custClr>
    <a:custClr name="blank">
      <a:srgbClr val="FFFFFF"/>
    </a:custClr>
    <a:custClr name="Galaxy">
      <a:srgbClr val="330066"/>
    </a:custClr>
    <a:custClr name="Dark Grape">
      <a:srgbClr val="563377"/>
    </a:custClr>
    <a:custClr name="Violet">
      <a:srgbClr val="7C5AED"/>
    </a:custClr>
    <a:custClr name="Bright Lilac">
      <a:srgbClr val="CC83EA"/>
    </a:custClr>
    <a:custClr name="Wine">
      <a:srgbClr val="8F1761"/>
    </a:custClr>
    <a:custClr name="Bloodthorn">
      <a:srgbClr val="B5335C"/>
    </a:custClr>
    <a:custClr name="Cosmos">
      <a:srgbClr val="DF2A5D"/>
    </a:custClr>
    <a:custClr name="Magenta">
      <a:srgbClr val="F46EBB"/>
    </a:custClr>
    <a:custClr name="blank">
      <a:srgbClr val="FFFFFF"/>
    </a:custClr>
    <a:custClr name="blank">
      <a:srgbClr val="FFFFFF"/>
    </a:custClr>
    <a:custClr name="Umber">
      <a:srgbClr val="BE4E2E"/>
    </a:custClr>
    <a:custClr name="Smile">
      <a:srgbClr val="FF9900"/>
    </a:custClr>
    <a:custClr name="Peach">
      <a:srgbClr val="FFAD97"/>
    </a:custClr>
    <a:custClr name="Rind">
      <a:srgbClr val="FBD8B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Evergreen">
      <a:srgbClr val="19594E"/>
    </a:custClr>
    <a:custClr name="Salem">
      <a:srgbClr val="197956"/>
    </a:custClr>
    <a:custClr name="Aloha">
      <a:srgbClr val="1DB893"/>
    </a:custClr>
    <a:custClr name="Mist">
      <a:srgbClr val="9FFCE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Dark Squid Ink">
      <a:srgbClr val="161E2D"/>
    </a:custClr>
    <a:custClr name="Squid Ink">
      <a:srgbClr val="232F3E"/>
    </a:custClr>
    <a:custClr name="Stone">
      <a:srgbClr val="D4DADA"/>
    </a:custClr>
    <a:custClr name="Paper">
      <a:srgbClr val="F1F3F3"/>
    </a:custClr>
    <a:custClr name="White">
      <a:srgbClr val="FFFFFF"/>
    </a:custClr>
  </a:custClrLst>
  <a:extLst>
    <a:ext uri="{05A4C25C-085E-4340-85A3-A5531E510DB2}">
      <thm15:themeFamily xmlns:thm15="http://schemas.microsoft.com/office/thememl/2012/main" name="TC Official Evolved ColorSet 4 (2022-Q4).potx" id="{CECD8FAD-F029-48AF-B3C8-C6C68F5F2640}" vid="{A1F5EB9E-5EAA-4239-ADDD-DA0BB31B89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 Official Evolved ColorSet 3 (2022-Q4)</Template>
  <TotalTime>12239</TotalTime>
  <Words>702</Words>
  <Application>Microsoft Office PowerPoint</Application>
  <PresentationFormat>Widescreen</PresentationFormat>
  <Paragraphs>107</Paragraphs>
  <Slides>30</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Amazon Ember display</vt:lpstr>
      <vt:lpstr>Amazon Ember display</vt:lpstr>
      <vt:lpstr>Amazon Ember Display Heavy</vt:lpstr>
      <vt:lpstr>Arial</vt:lpstr>
      <vt:lpstr>Calibri</vt:lpstr>
      <vt:lpstr>Lucida Console</vt:lpstr>
      <vt:lpstr>OneBrand EVO (2022-Q4) ColorSet 3</vt:lpstr>
      <vt:lpstr>Academy Lab Projects – Showcase</vt:lpstr>
      <vt:lpstr>Phase 1</vt:lpstr>
      <vt:lpstr>Business scenario overview</vt:lpstr>
      <vt:lpstr>Business scenario overview</vt:lpstr>
      <vt:lpstr>Solution overview</vt:lpstr>
      <vt:lpstr>AWS Icons</vt:lpstr>
      <vt:lpstr>Architecture diagram of the solution</vt:lpstr>
      <vt:lpstr>Cost Analysis</vt:lpstr>
      <vt:lpstr>Cost Analysis</vt:lpstr>
      <vt:lpstr>Demo</vt:lpstr>
      <vt:lpstr>Lessons learned</vt:lpstr>
      <vt:lpstr>Project Steps</vt:lpstr>
      <vt:lpstr>Project Steps</vt:lpstr>
      <vt:lpstr>Project Steps</vt:lpstr>
      <vt:lpstr>Project Steps</vt:lpstr>
      <vt:lpstr>Project Steps</vt:lpstr>
      <vt:lpstr>Project Steps</vt:lpstr>
      <vt:lpstr>Project Steps</vt:lpstr>
      <vt:lpstr>Project Steps</vt:lpstr>
      <vt:lpstr>Project Steps</vt:lpstr>
      <vt:lpstr>Project Steps</vt:lpstr>
      <vt:lpstr>Project Steps</vt:lpstr>
      <vt:lpstr>Project Steps</vt:lpstr>
      <vt:lpstr>Project Steps</vt:lpstr>
      <vt:lpstr>Project Steps</vt:lpstr>
      <vt:lpstr>Project Steps</vt:lpstr>
      <vt:lpstr>Project Steps</vt:lpstr>
      <vt:lpstr>Project Output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Set 4</dc:title>
  <dc:creator>Stading, Katrina</dc:creator>
  <cp:lastModifiedBy>Mostafa Ahmed Tantawy</cp:lastModifiedBy>
  <cp:revision>257</cp:revision>
  <dcterms:created xsi:type="dcterms:W3CDTF">2022-11-09T17:00:30Z</dcterms:created>
  <dcterms:modified xsi:type="dcterms:W3CDTF">2024-10-24T10:47:38Z</dcterms:modified>
</cp:coreProperties>
</file>